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6" r:id="rId20"/>
    <p:sldId id="277" r:id="rId21"/>
    <p:sldId id="275" r:id="rId22"/>
  </p:sldIdLst>
  <p:sldSz cx="9144000" cy="5143500" type="screen16x9"/>
  <p:notesSz cx="6858000" cy="9144000"/>
  <p:embeddedFontLst>
    <p:embeddedFont>
      <p:font typeface="Average" pitchFamily="2" charset="77"/>
      <p:regular r:id="rId24"/>
    </p:embeddedFont>
    <p:embeddedFont>
      <p:font typeface="Cambria Math" panose="02040503050406030204" pitchFamily="18" charset="0"/>
      <p:regular r:id="rId25"/>
    </p:embeddedFont>
    <p:embeddedFont>
      <p:font typeface="Oswald" pitchFamily="2" charset="77"/>
      <p:regular r:id="rId26"/>
      <p:bold r:id="rId27"/>
    </p:embeddedFont>
    <p:embeddedFont>
      <p:font typeface="Oswald Light" panose="020F030202020403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2500"/>
    <a:srgbClr val="C3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8D8B83-BBD0-B44D-A5DF-06FCD2106522}" v="173" dt="2024-07-16T17:08:23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7"/>
    <p:restoredTop sz="94684"/>
  </p:normalViewPr>
  <p:slideViewPr>
    <p:cSldViewPr snapToGrid="0">
      <p:cViewPr>
        <p:scale>
          <a:sx n="210" d="100"/>
          <a:sy n="210" d="100"/>
        </p:scale>
        <p:origin x="-216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Ostidich" userId="S::10716798@polimi.it::29ffb488-2639-49f6-873a-3273ba417042" providerId="AD" clId="Web-{6D0AD7E9-C7C8-ACC8-68A4-FE1FA9CA1FAA}"/>
    <pc:docChg chg="modSld">
      <pc:chgData name="Francesco Ostidich" userId="S::10716798@polimi.it::29ffb488-2639-49f6-873a-3273ba417042" providerId="AD" clId="Web-{6D0AD7E9-C7C8-ACC8-68A4-FE1FA9CA1FAA}" dt="2024-07-04T14:24:41.829" v="184" actId="14100"/>
      <pc:docMkLst>
        <pc:docMk/>
      </pc:docMkLst>
      <pc:sldChg chg="modSp">
        <pc:chgData name="Francesco Ostidich" userId="S::10716798@polimi.it::29ffb488-2639-49f6-873a-3273ba417042" providerId="AD" clId="Web-{6D0AD7E9-C7C8-ACC8-68A4-FE1FA9CA1FAA}" dt="2024-07-04T14:24:41.829" v="184" actId="14100"/>
        <pc:sldMkLst>
          <pc:docMk/>
          <pc:sldMk cId="0" sldId="270"/>
        </pc:sldMkLst>
        <pc:spChg chg="mod">
          <ac:chgData name="Francesco Ostidich" userId="S::10716798@polimi.it::29ffb488-2639-49f6-873a-3273ba417042" providerId="AD" clId="Web-{6D0AD7E9-C7C8-ACC8-68A4-FE1FA9CA1FAA}" dt="2024-07-04T14:24:05.623" v="177" actId="20577"/>
          <ac:spMkLst>
            <pc:docMk/>
            <pc:sldMk cId="0" sldId="270"/>
            <ac:spMk id="2" creationId="{C156D4D2-51BB-B081-2061-7DAA46BC9954}"/>
          </ac:spMkLst>
        </pc:spChg>
        <pc:spChg chg="mod">
          <ac:chgData name="Francesco Ostidich" userId="S::10716798@polimi.it::29ffb488-2639-49f6-873a-3273ba417042" providerId="AD" clId="Web-{6D0AD7E9-C7C8-ACC8-68A4-FE1FA9CA1FAA}" dt="2024-07-04T14:24:31.594" v="183" actId="1076"/>
          <ac:spMkLst>
            <pc:docMk/>
            <pc:sldMk cId="0" sldId="270"/>
            <ac:spMk id="3" creationId="{E85A9601-ACC5-FA21-D1C8-FFF57E174474}"/>
          </ac:spMkLst>
        </pc:spChg>
        <pc:cxnChg chg="mod">
          <ac:chgData name="Francesco Ostidich" userId="S::10716798@polimi.it::29ffb488-2639-49f6-873a-3273ba417042" providerId="AD" clId="Web-{6D0AD7E9-C7C8-ACC8-68A4-FE1FA9CA1FAA}" dt="2024-07-04T14:24:41.829" v="184" actId="14100"/>
          <ac:cxnSpMkLst>
            <pc:docMk/>
            <pc:sldMk cId="0" sldId="270"/>
            <ac:cxnSpMk id="5" creationId="{56C2D46B-B686-C98E-1D8E-5E096ED2AB9B}"/>
          </ac:cxnSpMkLst>
        </pc:cxnChg>
        <pc:cxnChg chg="mod">
          <ac:chgData name="Francesco Ostidich" userId="S::10716798@polimi.it::29ffb488-2639-49f6-873a-3273ba417042" providerId="AD" clId="Web-{6D0AD7E9-C7C8-ACC8-68A4-FE1FA9CA1FAA}" dt="2024-07-04T14:24:17.046" v="179" actId="14100"/>
          <ac:cxnSpMkLst>
            <pc:docMk/>
            <pc:sldMk cId="0" sldId="270"/>
            <ac:cxnSpMk id="7" creationId="{04033639-7BBE-1A1C-7108-9BBDDD15889B}"/>
          </ac:cxnSpMkLst>
        </pc:cxnChg>
      </pc:sldChg>
    </pc:docChg>
  </pc:docChgLst>
  <pc:docChgLst>
    <pc:chgData name="Francesco Antonio Gangi" userId="bb2bf37e-4cd9-4f30-ab7a-7fcf2ae5245d" providerId="ADAL" clId="{A98D8B83-BBD0-B44D-A5DF-06FCD2106522}"/>
    <pc:docChg chg="undo redo custSel addSld delSld modSld">
      <pc:chgData name="Francesco Antonio Gangi" userId="bb2bf37e-4cd9-4f30-ab7a-7fcf2ae5245d" providerId="ADAL" clId="{A98D8B83-BBD0-B44D-A5DF-06FCD2106522}" dt="2024-07-17T08:18:11.513" v="2576" actId="1036"/>
      <pc:docMkLst>
        <pc:docMk/>
      </pc:docMkLst>
      <pc:sldChg chg="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56"/>
        </pc:sldMkLst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57"/>
        </pc:sldMkLst>
        <pc:spChg chg="del">
          <ac:chgData name="Francesco Antonio Gangi" userId="bb2bf37e-4cd9-4f30-ab7a-7fcf2ae5245d" providerId="ADAL" clId="{A98D8B83-BBD0-B44D-A5DF-06FCD2106522}" dt="2024-07-14T09:44:56.550" v="1494" actId="478"/>
          <ac:spMkLst>
            <pc:docMk/>
            <pc:sldMk cId="0" sldId="257"/>
            <ac:spMk id="66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0:38:13.583" v="1716" actId="1076"/>
          <ac:spMkLst>
            <pc:docMk/>
            <pc:sldMk cId="0" sldId="257"/>
            <ac:spMk id="67" creationId="{00000000-0000-0000-0000-000000000000}"/>
          </ac:spMkLst>
        </pc:spChg>
        <pc:picChg chg="add del mod">
          <ac:chgData name="Francesco Antonio Gangi" userId="bb2bf37e-4cd9-4f30-ab7a-7fcf2ae5245d" providerId="ADAL" clId="{A98D8B83-BBD0-B44D-A5DF-06FCD2106522}" dt="2024-07-14T09:33:25.855" v="1476" actId="478"/>
          <ac:picMkLst>
            <pc:docMk/>
            <pc:sldMk cId="0" sldId="257"/>
            <ac:picMk id="3" creationId="{9B8994C4-7E27-2447-4B9B-DA970D249067}"/>
          </ac:picMkLst>
        </pc:picChg>
        <pc:picChg chg="add del mod">
          <ac:chgData name="Francesco Antonio Gangi" userId="bb2bf37e-4cd9-4f30-ab7a-7fcf2ae5245d" providerId="ADAL" clId="{A98D8B83-BBD0-B44D-A5DF-06FCD2106522}" dt="2024-07-14T09:37:55.996" v="1488" actId="478"/>
          <ac:picMkLst>
            <pc:docMk/>
            <pc:sldMk cId="0" sldId="257"/>
            <ac:picMk id="5" creationId="{37C9295B-9F08-1CA7-7693-09CD6C4BAF15}"/>
          </ac:picMkLst>
        </pc:picChg>
        <pc:picChg chg="add del mod">
          <ac:chgData name="Francesco Antonio Gangi" userId="bb2bf37e-4cd9-4f30-ab7a-7fcf2ae5245d" providerId="ADAL" clId="{A98D8B83-BBD0-B44D-A5DF-06FCD2106522}" dt="2024-07-14T10:22:13.791" v="1520" actId="478"/>
          <ac:picMkLst>
            <pc:docMk/>
            <pc:sldMk cId="0" sldId="257"/>
            <ac:picMk id="7" creationId="{41CA727A-D4B5-77C4-3824-09AB4A0CF6FA}"/>
          </ac:picMkLst>
        </pc:picChg>
        <pc:picChg chg="add mod">
          <ac:chgData name="Francesco Antonio Gangi" userId="bb2bf37e-4cd9-4f30-ab7a-7fcf2ae5245d" providerId="ADAL" clId="{A98D8B83-BBD0-B44D-A5DF-06FCD2106522}" dt="2024-07-14T10:32:13.332" v="1663" actId="1038"/>
          <ac:picMkLst>
            <pc:docMk/>
            <pc:sldMk cId="0" sldId="257"/>
            <ac:picMk id="9" creationId="{C1E93072-64C0-815E-AB16-5C55FFF13711}"/>
          </ac:picMkLst>
        </pc:picChg>
        <pc:picChg chg="mod">
          <ac:chgData name="Francesco Antonio Gangi" userId="bb2bf37e-4cd9-4f30-ab7a-7fcf2ae5245d" providerId="ADAL" clId="{A98D8B83-BBD0-B44D-A5DF-06FCD2106522}" dt="2024-07-14T10:38:10.897" v="1715" actId="1076"/>
          <ac:picMkLst>
            <pc:docMk/>
            <pc:sldMk cId="0" sldId="257"/>
            <ac:picMk id="68" creationId="{00000000-0000-0000-0000-000000000000}"/>
          </ac:picMkLst>
        </pc:pic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58"/>
        </pc:sldMkLst>
        <pc:spChg chg="mod">
          <ac:chgData name="Francesco Antonio Gangi" userId="bb2bf37e-4cd9-4f30-ab7a-7fcf2ae5245d" providerId="ADAL" clId="{A98D8B83-BBD0-B44D-A5DF-06FCD2106522}" dt="2024-07-14T10:30:39.908" v="1647" actId="166"/>
          <ac:spMkLst>
            <pc:docMk/>
            <pc:sldMk cId="0" sldId="258"/>
            <ac:spMk id="3" creationId="{15878885-3E74-7C95-D5AC-955C91EA82A1}"/>
          </ac:spMkLst>
        </pc:spChg>
        <pc:spChg chg="del mod">
          <ac:chgData name="Francesco Antonio Gangi" userId="bb2bf37e-4cd9-4f30-ab7a-7fcf2ae5245d" providerId="ADAL" clId="{A98D8B83-BBD0-B44D-A5DF-06FCD2106522}" dt="2024-07-14T10:26:25.415" v="1590" actId="478"/>
          <ac:spMkLst>
            <pc:docMk/>
            <pc:sldMk cId="0" sldId="258"/>
            <ac:spMk id="4" creationId="{DDB11842-B11A-903F-690C-61B3C41C1561}"/>
          </ac:spMkLst>
        </pc:spChg>
        <pc:spChg chg="del mod">
          <ac:chgData name="Francesco Antonio Gangi" userId="bb2bf37e-4cd9-4f30-ab7a-7fcf2ae5245d" providerId="ADAL" clId="{A98D8B83-BBD0-B44D-A5DF-06FCD2106522}" dt="2024-07-14T10:21:41.827" v="1515" actId="478"/>
          <ac:spMkLst>
            <pc:docMk/>
            <pc:sldMk cId="0" sldId="258"/>
            <ac:spMk id="74" creationId="{00000000-0000-0000-0000-000000000000}"/>
          </ac:spMkLst>
        </pc:spChg>
        <pc:spChg chg="del mod">
          <ac:chgData name="Francesco Antonio Gangi" userId="bb2bf37e-4cd9-4f30-ab7a-7fcf2ae5245d" providerId="ADAL" clId="{A98D8B83-BBD0-B44D-A5DF-06FCD2106522}" dt="2024-07-14T10:26:25.415" v="1590" actId="478"/>
          <ac:spMkLst>
            <pc:docMk/>
            <pc:sldMk cId="0" sldId="258"/>
            <ac:spMk id="75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0:30:53.631" v="1648" actId="1076"/>
          <ac:spMkLst>
            <pc:docMk/>
            <pc:sldMk cId="0" sldId="258"/>
            <ac:spMk id="76" creationId="{00000000-0000-0000-0000-000000000000}"/>
          </ac:spMkLst>
        </pc:spChg>
        <pc:picChg chg="add del mod">
          <ac:chgData name="Francesco Antonio Gangi" userId="bb2bf37e-4cd9-4f30-ab7a-7fcf2ae5245d" providerId="ADAL" clId="{A98D8B83-BBD0-B44D-A5DF-06FCD2106522}" dt="2024-07-14T10:20:58.665" v="1508" actId="478"/>
          <ac:picMkLst>
            <pc:docMk/>
            <pc:sldMk cId="0" sldId="258"/>
            <ac:picMk id="5" creationId="{A7A83220-2624-A475-8201-5815CAB1D35F}"/>
          </ac:picMkLst>
        </pc:picChg>
        <pc:picChg chg="add del mod">
          <ac:chgData name="Francesco Antonio Gangi" userId="bb2bf37e-4cd9-4f30-ab7a-7fcf2ae5245d" providerId="ADAL" clId="{A98D8B83-BBD0-B44D-A5DF-06FCD2106522}" dt="2024-07-14T10:22:15.236" v="1521" actId="478"/>
          <ac:picMkLst>
            <pc:docMk/>
            <pc:sldMk cId="0" sldId="258"/>
            <ac:picMk id="9" creationId="{95CA7DE2-2780-C093-D72F-6746B5BBEA7B}"/>
          </ac:picMkLst>
        </pc:picChg>
        <pc:picChg chg="add mod">
          <ac:chgData name="Francesco Antonio Gangi" userId="bb2bf37e-4cd9-4f30-ab7a-7fcf2ae5245d" providerId="ADAL" clId="{A98D8B83-BBD0-B44D-A5DF-06FCD2106522}" dt="2024-07-14T10:22:48.734" v="1536"/>
          <ac:picMkLst>
            <pc:docMk/>
            <pc:sldMk cId="0" sldId="258"/>
            <ac:picMk id="11" creationId="{17A55B31-369D-819B-CFB6-26B2401FD3DC}"/>
          </ac:picMkLst>
        </pc:picChg>
        <pc:picChg chg="add mod">
          <ac:chgData name="Francesco Antonio Gangi" userId="bb2bf37e-4cd9-4f30-ab7a-7fcf2ae5245d" providerId="ADAL" clId="{A98D8B83-BBD0-B44D-A5DF-06FCD2106522}" dt="2024-07-14T10:26:07.508" v="1578" actId="1076"/>
          <ac:picMkLst>
            <pc:docMk/>
            <pc:sldMk cId="0" sldId="258"/>
            <ac:picMk id="12" creationId="{1079B49F-AB1E-1F95-6E2A-B78458724932}"/>
          </ac:picMkLst>
        </pc:picChg>
        <pc:picChg chg="add mod modCrop">
          <ac:chgData name="Francesco Antonio Gangi" userId="bb2bf37e-4cd9-4f30-ab7a-7fcf2ae5245d" providerId="ADAL" clId="{A98D8B83-BBD0-B44D-A5DF-06FCD2106522}" dt="2024-07-14T10:30:35.085" v="1646" actId="166"/>
          <ac:picMkLst>
            <pc:docMk/>
            <pc:sldMk cId="0" sldId="258"/>
            <ac:picMk id="13" creationId="{0B1F112F-24E3-8F20-5348-B2F09E826475}"/>
          </ac:picMkLst>
        </pc:picChg>
        <pc:cxnChg chg="del mod">
          <ac:chgData name="Francesco Antonio Gangi" userId="bb2bf37e-4cd9-4f30-ab7a-7fcf2ae5245d" providerId="ADAL" clId="{A98D8B83-BBD0-B44D-A5DF-06FCD2106522}" dt="2024-07-14T10:24:22.441" v="1571" actId="478"/>
          <ac:cxnSpMkLst>
            <pc:docMk/>
            <pc:sldMk cId="0" sldId="258"/>
            <ac:cxnSpMk id="6" creationId="{05E8001E-70AE-EE8D-D030-BF627C4130BA}"/>
          </ac:cxnSpMkLst>
        </pc:cxnChg>
        <pc:cxnChg chg="del mod">
          <ac:chgData name="Francesco Antonio Gangi" userId="bb2bf37e-4cd9-4f30-ab7a-7fcf2ae5245d" providerId="ADAL" clId="{A98D8B83-BBD0-B44D-A5DF-06FCD2106522}" dt="2024-07-14T10:24:22.441" v="1571" actId="478"/>
          <ac:cxnSpMkLst>
            <pc:docMk/>
            <pc:sldMk cId="0" sldId="258"/>
            <ac:cxnSpMk id="8" creationId="{D95CBF13-70CE-CC0C-97A8-37F162D090A0}"/>
          </ac:cxnSpMkLst>
        </pc:cxnChg>
        <pc:cxnChg chg="add mod">
          <ac:chgData name="Francesco Antonio Gangi" userId="bb2bf37e-4cd9-4f30-ab7a-7fcf2ae5245d" providerId="ADAL" clId="{A98D8B83-BBD0-B44D-A5DF-06FCD2106522}" dt="2024-07-14T10:30:26.568" v="1645" actId="14100"/>
          <ac:cxnSpMkLst>
            <pc:docMk/>
            <pc:sldMk cId="0" sldId="258"/>
            <ac:cxnSpMk id="15" creationId="{81EB2EEA-60C2-45F4-8C70-4B0FBF217EA8}"/>
          </ac:cxnSpMkLst>
        </pc:cxnChg>
        <pc:cxnChg chg="add mod">
          <ac:chgData name="Francesco Antonio Gangi" userId="bb2bf37e-4cd9-4f30-ab7a-7fcf2ae5245d" providerId="ADAL" clId="{A98D8B83-BBD0-B44D-A5DF-06FCD2106522}" dt="2024-07-14T10:30:24.146" v="1644" actId="14100"/>
          <ac:cxnSpMkLst>
            <pc:docMk/>
            <pc:sldMk cId="0" sldId="258"/>
            <ac:cxnSpMk id="17" creationId="{94E07197-3B70-531E-7712-80F1E4750D6E}"/>
          </ac:cxnSpMkLst>
        </pc:cxnChg>
      </pc:sldChg>
      <pc:sldChg chg="addSp delSp modSp mod modTransition">
        <pc:chgData name="Francesco Antonio Gangi" userId="bb2bf37e-4cd9-4f30-ab7a-7fcf2ae5245d" providerId="ADAL" clId="{A98D8B83-BBD0-B44D-A5DF-06FCD2106522}" dt="2024-07-16T16:34:21.789" v="2561" actId="113"/>
        <pc:sldMkLst>
          <pc:docMk/>
          <pc:sldMk cId="0" sldId="259"/>
        </pc:sldMkLst>
        <pc:spChg chg="add del">
          <ac:chgData name="Francesco Antonio Gangi" userId="bb2bf37e-4cd9-4f30-ab7a-7fcf2ae5245d" providerId="ADAL" clId="{A98D8B83-BBD0-B44D-A5DF-06FCD2106522}" dt="2024-07-14T10:31:41.505" v="1656" actId="478"/>
          <ac:spMkLst>
            <pc:docMk/>
            <pc:sldMk cId="0" sldId="259"/>
            <ac:spMk id="2" creationId="{645D6B44-A2AA-51BF-DF7F-9311061876F0}"/>
          </ac:spMkLst>
        </pc:spChg>
        <pc:spChg chg="add del">
          <ac:chgData name="Francesco Antonio Gangi" userId="bb2bf37e-4cd9-4f30-ab7a-7fcf2ae5245d" providerId="ADAL" clId="{A98D8B83-BBD0-B44D-A5DF-06FCD2106522}" dt="2024-07-14T10:31:44.659" v="1657" actId="478"/>
          <ac:spMkLst>
            <pc:docMk/>
            <pc:sldMk cId="0" sldId="259"/>
            <ac:spMk id="3" creationId="{D372F3C5-4E53-C363-E523-DF6B095475A5}"/>
          </ac:spMkLst>
        </pc:spChg>
        <pc:spChg chg="add del">
          <ac:chgData name="Francesco Antonio Gangi" userId="bb2bf37e-4cd9-4f30-ab7a-7fcf2ae5245d" providerId="ADAL" clId="{A98D8B83-BBD0-B44D-A5DF-06FCD2106522}" dt="2024-07-14T10:31:41.505" v="1656" actId="478"/>
          <ac:spMkLst>
            <pc:docMk/>
            <pc:sldMk cId="0" sldId="259"/>
            <ac:spMk id="4" creationId="{1F06B6A8-263D-44A0-2181-08C5F3F9DBF3}"/>
          </ac:spMkLst>
        </pc:spChg>
        <pc:spChg chg="add mod">
          <ac:chgData name="Francesco Antonio Gangi" userId="bb2bf37e-4cd9-4f30-ab7a-7fcf2ae5245d" providerId="ADAL" clId="{A98D8B83-BBD0-B44D-A5DF-06FCD2106522}" dt="2024-07-14T10:33:54.960" v="1686" actId="166"/>
          <ac:spMkLst>
            <pc:docMk/>
            <pc:sldMk cId="0" sldId="259"/>
            <ac:spMk id="7" creationId="{2912DF6F-FC4D-D4D2-EB04-A06E78C16C57}"/>
          </ac:spMkLst>
        </pc:spChg>
        <pc:spChg chg="add mod">
          <ac:chgData name="Francesco Antonio Gangi" userId="bb2bf37e-4cd9-4f30-ab7a-7fcf2ae5245d" providerId="ADAL" clId="{A98D8B83-BBD0-B44D-A5DF-06FCD2106522}" dt="2024-07-14T10:32:43.049" v="1668"/>
          <ac:spMkLst>
            <pc:docMk/>
            <pc:sldMk cId="0" sldId="259"/>
            <ac:spMk id="9" creationId="{995B9D4B-0570-58AD-8C7E-DA803EF5B198}"/>
          </ac:spMkLst>
        </pc:spChg>
        <pc:spChg chg="mod">
          <ac:chgData name="Francesco Antonio Gangi" userId="bb2bf37e-4cd9-4f30-ab7a-7fcf2ae5245d" providerId="ADAL" clId="{A98D8B83-BBD0-B44D-A5DF-06FCD2106522}" dt="2024-07-14T10:31:23.689" v="1651" actId="1076"/>
          <ac:spMkLst>
            <pc:docMk/>
            <pc:sldMk cId="0" sldId="259"/>
            <ac:spMk id="82" creationId="{00000000-0000-0000-0000-000000000000}"/>
          </ac:spMkLst>
        </pc:spChg>
        <pc:spChg chg="del">
          <ac:chgData name="Francesco Antonio Gangi" userId="bb2bf37e-4cd9-4f30-ab7a-7fcf2ae5245d" providerId="ADAL" clId="{A98D8B83-BBD0-B44D-A5DF-06FCD2106522}" dt="2024-07-14T10:31:41.505" v="1656" actId="478"/>
          <ac:spMkLst>
            <pc:docMk/>
            <pc:sldMk cId="0" sldId="259"/>
            <ac:spMk id="83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6T16:34:21.789" v="2561" actId="113"/>
          <ac:spMkLst>
            <pc:docMk/>
            <pc:sldMk cId="0" sldId="259"/>
            <ac:spMk id="84" creationId="{00000000-0000-0000-0000-000000000000}"/>
          </ac:spMkLst>
        </pc:spChg>
        <pc:spChg chg="add del">
          <ac:chgData name="Francesco Antonio Gangi" userId="bb2bf37e-4cd9-4f30-ab7a-7fcf2ae5245d" providerId="ADAL" clId="{A98D8B83-BBD0-B44D-A5DF-06FCD2106522}" dt="2024-07-14T10:31:41.505" v="1656" actId="478"/>
          <ac:spMkLst>
            <pc:docMk/>
            <pc:sldMk cId="0" sldId="259"/>
            <ac:spMk id="85" creationId="{00000000-0000-0000-0000-000000000000}"/>
          </ac:spMkLst>
        </pc:spChg>
        <pc:picChg chg="add mod">
          <ac:chgData name="Francesco Antonio Gangi" userId="bb2bf37e-4cd9-4f30-ab7a-7fcf2ae5245d" providerId="ADAL" clId="{A98D8B83-BBD0-B44D-A5DF-06FCD2106522}" dt="2024-07-14T10:32:19.568" v="1664"/>
          <ac:picMkLst>
            <pc:docMk/>
            <pc:sldMk cId="0" sldId="259"/>
            <ac:picMk id="5" creationId="{7B5A3095-049F-1DD7-9D90-B23649BE2E3A}"/>
          </ac:picMkLst>
        </pc:picChg>
        <pc:picChg chg="add mod modCrop">
          <ac:chgData name="Francesco Antonio Gangi" userId="bb2bf37e-4cd9-4f30-ab7a-7fcf2ae5245d" providerId="ADAL" clId="{A98D8B83-BBD0-B44D-A5DF-06FCD2106522}" dt="2024-07-14T10:33:50.164" v="1685" actId="166"/>
          <ac:picMkLst>
            <pc:docMk/>
            <pc:sldMk cId="0" sldId="259"/>
            <ac:picMk id="10" creationId="{3155D89E-392A-8B63-8BD1-07CBA1F17BFC}"/>
          </ac:picMkLst>
        </pc:picChg>
        <pc:cxnChg chg="del">
          <ac:chgData name="Francesco Antonio Gangi" userId="bb2bf37e-4cd9-4f30-ab7a-7fcf2ae5245d" providerId="ADAL" clId="{A98D8B83-BBD0-B44D-A5DF-06FCD2106522}" dt="2024-07-14T10:31:44.659" v="1657" actId="478"/>
          <ac:cxnSpMkLst>
            <pc:docMk/>
            <pc:sldMk cId="0" sldId="259"/>
            <ac:cxnSpMk id="6" creationId="{3280AC94-3388-04DF-EBFE-899E834A0B58}"/>
          </ac:cxnSpMkLst>
        </pc:cxnChg>
        <pc:cxnChg chg="del">
          <ac:chgData name="Francesco Antonio Gangi" userId="bb2bf37e-4cd9-4f30-ab7a-7fcf2ae5245d" providerId="ADAL" clId="{A98D8B83-BBD0-B44D-A5DF-06FCD2106522}" dt="2024-07-14T10:31:44.659" v="1657" actId="478"/>
          <ac:cxnSpMkLst>
            <pc:docMk/>
            <pc:sldMk cId="0" sldId="259"/>
            <ac:cxnSpMk id="8" creationId="{69BDAC7F-B74D-8BA2-8FF1-D2292F79847B}"/>
          </ac:cxnSpMkLst>
        </pc:cxnChg>
        <pc:cxnChg chg="add mod">
          <ac:chgData name="Francesco Antonio Gangi" userId="bb2bf37e-4cd9-4f30-ab7a-7fcf2ae5245d" providerId="ADAL" clId="{A98D8B83-BBD0-B44D-A5DF-06FCD2106522}" dt="2024-07-14T10:33:44.713" v="1684" actId="692"/>
          <ac:cxnSpMkLst>
            <pc:docMk/>
            <pc:sldMk cId="0" sldId="259"/>
            <ac:cxnSpMk id="12" creationId="{BBBCC2D6-95FD-D564-B7FC-27B116CD998D}"/>
          </ac:cxnSpMkLst>
        </pc:cxnChg>
        <pc:cxnChg chg="add mod">
          <ac:chgData name="Francesco Antonio Gangi" userId="bb2bf37e-4cd9-4f30-ab7a-7fcf2ae5245d" providerId="ADAL" clId="{A98D8B83-BBD0-B44D-A5DF-06FCD2106522}" dt="2024-07-14T10:33:44.713" v="1684" actId="692"/>
          <ac:cxnSpMkLst>
            <pc:docMk/>
            <pc:sldMk cId="0" sldId="259"/>
            <ac:cxnSpMk id="14" creationId="{FF34F0F9-1718-6C61-A30D-9B2544E642B9}"/>
          </ac:cxnSpMkLst>
        </pc:cxnChg>
      </pc:sldChg>
      <pc:sldChg chg="addSp delSp modSp mod modTransition">
        <pc:chgData name="Francesco Antonio Gangi" userId="bb2bf37e-4cd9-4f30-ab7a-7fcf2ae5245d" providerId="ADAL" clId="{A98D8B83-BBD0-B44D-A5DF-06FCD2106522}" dt="2024-07-16T17:08:18.257" v="2569" actId="20577"/>
        <pc:sldMkLst>
          <pc:docMk/>
          <pc:sldMk cId="0" sldId="260"/>
        </pc:sldMkLst>
        <pc:spChg chg="del">
          <ac:chgData name="Francesco Antonio Gangi" userId="bb2bf37e-4cd9-4f30-ab7a-7fcf2ae5245d" providerId="ADAL" clId="{A98D8B83-BBD0-B44D-A5DF-06FCD2106522}" dt="2024-07-14T10:36:34.034" v="1694" actId="478"/>
          <ac:spMkLst>
            <pc:docMk/>
            <pc:sldMk cId="0" sldId="260"/>
            <ac:spMk id="92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6T17:08:18.257" v="2569" actId="20577"/>
          <ac:spMkLst>
            <pc:docMk/>
            <pc:sldMk cId="0" sldId="260"/>
            <ac:spMk id="93" creationId="{00000000-0000-0000-0000-000000000000}"/>
          </ac:spMkLst>
        </pc:spChg>
        <pc:picChg chg="add mod">
          <ac:chgData name="Francesco Antonio Gangi" userId="bb2bf37e-4cd9-4f30-ab7a-7fcf2ae5245d" providerId="ADAL" clId="{A98D8B83-BBD0-B44D-A5DF-06FCD2106522}" dt="2024-07-14T10:37:27.771" v="1709" actId="1076"/>
          <ac:picMkLst>
            <pc:docMk/>
            <pc:sldMk cId="0" sldId="260"/>
            <ac:picMk id="3" creationId="{6D05989C-16EB-4A7F-A2ED-A54A101141DF}"/>
          </ac:picMkLst>
        </pc:pic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61"/>
        </pc:sldMkLst>
        <pc:spChg chg="mod">
          <ac:chgData name="Francesco Antonio Gangi" userId="bb2bf37e-4cd9-4f30-ab7a-7fcf2ae5245d" providerId="ADAL" clId="{A98D8B83-BBD0-B44D-A5DF-06FCD2106522}" dt="2024-07-14T10:42:59.820" v="1789" actId="14100"/>
          <ac:spMkLst>
            <pc:docMk/>
            <pc:sldMk cId="0" sldId="261"/>
            <ac:spMk id="2" creationId="{0DA1582C-1235-87A4-8F65-D9212FC99613}"/>
          </ac:spMkLst>
        </pc:spChg>
        <pc:spChg chg="add del mod">
          <ac:chgData name="Francesco Antonio Gangi" userId="bb2bf37e-4cd9-4f30-ab7a-7fcf2ae5245d" providerId="ADAL" clId="{A98D8B83-BBD0-B44D-A5DF-06FCD2106522}" dt="2024-07-14T10:40:08.562" v="1743" actId="478"/>
          <ac:spMkLst>
            <pc:docMk/>
            <pc:sldMk cId="0" sldId="261"/>
            <ac:spMk id="100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0:46:29.844" v="1825" actId="1076"/>
          <ac:spMkLst>
            <pc:docMk/>
            <pc:sldMk cId="0" sldId="261"/>
            <ac:spMk id="101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0:42:20.322" v="1778" actId="20577"/>
          <ac:spMkLst>
            <pc:docMk/>
            <pc:sldMk cId="0" sldId="261"/>
            <ac:spMk id="102" creationId="{00000000-0000-0000-0000-000000000000}"/>
          </ac:spMkLst>
        </pc:spChg>
        <pc:grpChg chg="add del mod">
          <ac:chgData name="Francesco Antonio Gangi" userId="bb2bf37e-4cd9-4f30-ab7a-7fcf2ae5245d" providerId="ADAL" clId="{A98D8B83-BBD0-B44D-A5DF-06FCD2106522}" dt="2024-07-14T10:42:21.293" v="1779" actId="478"/>
          <ac:grpSpMkLst>
            <pc:docMk/>
            <pc:sldMk cId="0" sldId="261"/>
            <ac:grpSpMk id="4" creationId="{C811FE83-DB98-7B7D-FBE2-7CF275B0C8CA}"/>
          </ac:grpSpMkLst>
        </pc:grpChg>
        <pc:picChg chg="add mod">
          <ac:chgData name="Francesco Antonio Gangi" userId="bb2bf37e-4cd9-4f30-ab7a-7fcf2ae5245d" providerId="ADAL" clId="{A98D8B83-BBD0-B44D-A5DF-06FCD2106522}" dt="2024-07-14T10:39:19.933" v="1726" actId="1076"/>
          <ac:picMkLst>
            <pc:docMk/>
            <pc:sldMk cId="0" sldId="261"/>
            <ac:picMk id="5" creationId="{2BF99D80-AE53-7C4F-3297-61C97BD5EA7D}"/>
          </ac:picMkLst>
        </pc:picChg>
        <pc:picChg chg="add mod">
          <ac:chgData name="Francesco Antonio Gangi" userId="bb2bf37e-4cd9-4f30-ab7a-7fcf2ae5245d" providerId="ADAL" clId="{A98D8B83-BBD0-B44D-A5DF-06FCD2106522}" dt="2024-07-14T10:39:25.038" v="1728"/>
          <ac:picMkLst>
            <pc:docMk/>
            <pc:sldMk cId="0" sldId="261"/>
            <ac:picMk id="6" creationId="{AC8CCD7F-AE53-EEE1-D41C-D61E729BC354}"/>
          </ac:picMkLst>
        </pc:picChg>
        <pc:picChg chg="add mod">
          <ac:chgData name="Francesco Antonio Gangi" userId="bb2bf37e-4cd9-4f30-ab7a-7fcf2ae5245d" providerId="ADAL" clId="{A98D8B83-BBD0-B44D-A5DF-06FCD2106522}" dt="2024-07-14T10:40:43.121" v="1760"/>
          <ac:picMkLst>
            <pc:docMk/>
            <pc:sldMk cId="0" sldId="261"/>
            <ac:picMk id="7" creationId="{F8AA55D6-637A-658C-E79B-0632917137DA}"/>
          </ac:picMkLst>
        </pc:picChg>
        <pc:picChg chg="add del mod">
          <ac:chgData name="Francesco Antonio Gangi" userId="bb2bf37e-4cd9-4f30-ab7a-7fcf2ae5245d" providerId="ADAL" clId="{A98D8B83-BBD0-B44D-A5DF-06FCD2106522}" dt="2024-07-14T10:42:11.242" v="1773" actId="478"/>
          <ac:picMkLst>
            <pc:docMk/>
            <pc:sldMk cId="0" sldId="261"/>
            <ac:picMk id="9" creationId="{54ACEB42-D6BD-EABB-BD2F-18F07349DE00}"/>
          </ac:picMkLst>
        </pc:picChg>
        <pc:picChg chg="add mod modCrop">
          <ac:chgData name="Francesco Antonio Gangi" userId="bb2bf37e-4cd9-4f30-ab7a-7fcf2ae5245d" providerId="ADAL" clId="{A98D8B83-BBD0-B44D-A5DF-06FCD2106522}" dt="2024-07-14T10:43:09.902" v="1791" actId="1076"/>
          <ac:picMkLst>
            <pc:docMk/>
            <pc:sldMk cId="0" sldId="261"/>
            <ac:picMk id="10" creationId="{FDD994AD-A20B-CF72-09EE-0E08B4117DCB}"/>
          </ac:picMkLst>
        </pc:pic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62"/>
        </pc:sldMkLst>
        <pc:spChg chg="del">
          <ac:chgData name="Francesco Antonio Gangi" userId="bb2bf37e-4cd9-4f30-ab7a-7fcf2ae5245d" providerId="ADAL" clId="{A98D8B83-BBD0-B44D-A5DF-06FCD2106522}" dt="2024-07-14T10:45:51.684" v="1816" actId="478"/>
          <ac:spMkLst>
            <pc:docMk/>
            <pc:sldMk cId="0" sldId="262"/>
            <ac:spMk id="2" creationId="{4475F773-D987-96C9-4D55-D7B09D565FC2}"/>
          </ac:spMkLst>
        </pc:spChg>
        <pc:spChg chg="del topLvl">
          <ac:chgData name="Francesco Antonio Gangi" userId="bb2bf37e-4cd9-4f30-ab7a-7fcf2ae5245d" providerId="ADAL" clId="{A98D8B83-BBD0-B44D-A5DF-06FCD2106522}" dt="2024-07-14T10:44:39.793" v="1807" actId="478"/>
          <ac:spMkLst>
            <pc:docMk/>
            <pc:sldMk cId="0" sldId="262"/>
            <ac:spMk id="3" creationId="{13750E8B-AF07-AE31-9CFE-9D78CC5411DA}"/>
          </ac:spMkLst>
        </pc:spChg>
        <pc:spChg chg="add mod">
          <ac:chgData name="Francesco Antonio Gangi" userId="bb2bf37e-4cd9-4f30-ab7a-7fcf2ae5245d" providerId="ADAL" clId="{A98D8B83-BBD0-B44D-A5DF-06FCD2106522}" dt="2024-07-14T10:46:01.338" v="1819" actId="14100"/>
          <ac:spMkLst>
            <pc:docMk/>
            <pc:sldMk cId="0" sldId="262"/>
            <ac:spMk id="8" creationId="{AFC472A1-DDBA-2E68-4E31-A0083BC0003F}"/>
          </ac:spMkLst>
        </pc:spChg>
        <pc:spChg chg="del">
          <ac:chgData name="Francesco Antonio Gangi" userId="bb2bf37e-4cd9-4f30-ab7a-7fcf2ae5245d" providerId="ADAL" clId="{A98D8B83-BBD0-B44D-A5DF-06FCD2106522}" dt="2024-07-14T10:45:51.684" v="1816" actId="478"/>
          <ac:spMkLst>
            <pc:docMk/>
            <pc:sldMk cId="0" sldId="262"/>
            <ac:spMk id="109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0:46:14.685" v="1824" actId="1076"/>
          <ac:spMkLst>
            <pc:docMk/>
            <pc:sldMk cId="0" sldId="262"/>
            <ac:spMk id="110" creationId="{00000000-0000-0000-0000-000000000000}"/>
          </ac:spMkLst>
        </pc:spChg>
        <pc:spChg chg="del mod topLvl">
          <ac:chgData name="Francesco Antonio Gangi" userId="bb2bf37e-4cd9-4f30-ab7a-7fcf2ae5245d" providerId="ADAL" clId="{A98D8B83-BBD0-B44D-A5DF-06FCD2106522}" dt="2024-07-14T10:44:38.405" v="1806" actId="478"/>
          <ac:spMkLst>
            <pc:docMk/>
            <pc:sldMk cId="0" sldId="262"/>
            <ac:spMk id="111" creationId="{00000000-0000-0000-0000-000000000000}"/>
          </ac:spMkLst>
        </pc:spChg>
        <pc:grpChg chg="del">
          <ac:chgData name="Francesco Antonio Gangi" userId="bb2bf37e-4cd9-4f30-ab7a-7fcf2ae5245d" providerId="ADAL" clId="{A98D8B83-BBD0-B44D-A5DF-06FCD2106522}" dt="2024-07-14T10:44:38.405" v="1806" actId="478"/>
          <ac:grpSpMkLst>
            <pc:docMk/>
            <pc:sldMk cId="0" sldId="262"/>
            <ac:grpSpMk id="4" creationId="{18C88FC2-7CB7-F2B4-4281-D9605211DB63}"/>
          </ac:grpSpMkLst>
        </pc:grpChg>
        <pc:picChg chg="add mod modCrop">
          <ac:chgData name="Francesco Antonio Gangi" userId="bb2bf37e-4cd9-4f30-ab7a-7fcf2ae5245d" providerId="ADAL" clId="{A98D8B83-BBD0-B44D-A5DF-06FCD2106522}" dt="2024-07-14T10:46:08.534" v="1822" actId="692"/>
          <ac:picMkLst>
            <pc:docMk/>
            <pc:sldMk cId="0" sldId="262"/>
            <ac:picMk id="6" creationId="{19A634EC-4DFD-19C6-47C2-1000D4A75FBE}"/>
          </ac:picMkLst>
        </pc:picChg>
        <pc:picChg chg="add mod">
          <ac:chgData name="Francesco Antonio Gangi" userId="bb2bf37e-4cd9-4f30-ab7a-7fcf2ae5245d" providerId="ADAL" clId="{A98D8B83-BBD0-B44D-A5DF-06FCD2106522}" dt="2024-07-14T10:45:52.110" v="1817"/>
          <ac:picMkLst>
            <pc:docMk/>
            <pc:sldMk cId="0" sldId="262"/>
            <ac:picMk id="7" creationId="{096D191C-2137-817D-4EF9-FC5ED1A79929}"/>
          </ac:picMkLst>
        </pc:pic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63"/>
        </pc:sldMkLst>
        <pc:spChg chg="add mod">
          <ac:chgData name="Francesco Antonio Gangi" userId="bb2bf37e-4cd9-4f30-ab7a-7fcf2ae5245d" providerId="ADAL" clId="{A98D8B83-BBD0-B44D-A5DF-06FCD2106522}" dt="2024-07-14T10:48:28.523" v="1850" actId="14100"/>
          <ac:spMkLst>
            <pc:docMk/>
            <pc:sldMk cId="0" sldId="263"/>
            <ac:spMk id="3" creationId="{3D85E08C-1A51-3748-17F1-13C7B8112441}"/>
          </ac:spMkLst>
        </pc:spChg>
        <pc:spChg chg="del">
          <ac:chgData name="Francesco Antonio Gangi" userId="bb2bf37e-4cd9-4f30-ab7a-7fcf2ae5245d" providerId="ADAL" clId="{A98D8B83-BBD0-B44D-A5DF-06FCD2106522}" dt="2024-07-14T10:46:36.818" v="1826" actId="478"/>
          <ac:spMkLst>
            <pc:docMk/>
            <pc:sldMk cId="0" sldId="263"/>
            <ac:spMk id="4" creationId="{D89FC599-F41D-CFED-AAD6-0DE4E123EA54}"/>
          </ac:spMkLst>
        </pc:spChg>
        <pc:spChg chg="del">
          <ac:chgData name="Francesco Antonio Gangi" userId="bb2bf37e-4cd9-4f30-ab7a-7fcf2ae5245d" providerId="ADAL" clId="{A98D8B83-BBD0-B44D-A5DF-06FCD2106522}" dt="2024-07-14T10:46:36.818" v="1826" actId="478"/>
          <ac:spMkLst>
            <pc:docMk/>
            <pc:sldMk cId="0" sldId="263"/>
            <ac:spMk id="5" creationId="{D2FECFB5-8C89-F6D5-F0F2-F200D9ACED8D}"/>
          </ac:spMkLst>
        </pc:spChg>
        <pc:spChg chg="del topLvl">
          <ac:chgData name="Francesco Antonio Gangi" userId="bb2bf37e-4cd9-4f30-ab7a-7fcf2ae5245d" providerId="ADAL" clId="{A98D8B83-BBD0-B44D-A5DF-06FCD2106522}" dt="2024-07-14T10:47:39.165" v="1834" actId="478"/>
          <ac:spMkLst>
            <pc:docMk/>
            <pc:sldMk cId="0" sldId="263"/>
            <ac:spMk id="6" creationId="{E4D99613-50CB-0DA3-4ACB-4061B03C2488}"/>
          </ac:spMkLst>
        </pc:spChg>
        <pc:spChg chg="mod">
          <ac:chgData name="Francesco Antonio Gangi" userId="bb2bf37e-4cd9-4f30-ab7a-7fcf2ae5245d" providerId="ADAL" clId="{A98D8B83-BBD0-B44D-A5DF-06FCD2106522}" dt="2024-07-14T10:48:17.106" v="1848" actId="1076"/>
          <ac:spMkLst>
            <pc:docMk/>
            <pc:sldMk cId="0" sldId="263"/>
            <ac:spMk id="119" creationId="{00000000-0000-0000-0000-000000000000}"/>
          </ac:spMkLst>
        </pc:spChg>
        <pc:spChg chg="del mod topLvl">
          <ac:chgData name="Francesco Antonio Gangi" userId="bb2bf37e-4cd9-4f30-ab7a-7fcf2ae5245d" providerId="ADAL" clId="{A98D8B83-BBD0-B44D-A5DF-06FCD2106522}" dt="2024-07-14T10:47:37.761" v="1833" actId="478"/>
          <ac:spMkLst>
            <pc:docMk/>
            <pc:sldMk cId="0" sldId="263"/>
            <ac:spMk id="120" creationId="{00000000-0000-0000-0000-000000000000}"/>
          </ac:spMkLst>
        </pc:spChg>
        <pc:grpChg chg="del">
          <ac:chgData name="Francesco Antonio Gangi" userId="bb2bf37e-4cd9-4f30-ab7a-7fcf2ae5245d" providerId="ADAL" clId="{A98D8B83-BBD0-B44D-A5DF-06FCD2106522}" dt="2024-07-14T10:47:37.761" v="1833" actId="478"/>
          <ac:grpSpMkLst>
            <pc:docMk/>
            <pc:sldMk cId="0" sldId="263"/>
            <ac:grpSpMk id="7" creationId="{65F14EB2-A585-05C5-9801-7B4E9260525D}"/>
          </ac:grpSpMkLst>
        </pc:grpChg>
        <pc:picChg chg="add mod">
          <ac:chgData name="Francesco Antonio Gangi" userId="bb2bf37e-4cd9-4f30-ab7a-7fcf2ae5245d" providerId="ADAL" clId="{A98D8B83-BBD0-B44D-A5DF-06FCD2106522}" dt="2024-07-14T10:46:37.147" v="1827"/>
          <ac:picMkLst>
            <pc:docMk/>
            <pc:sldMk cId="0" sldId="263"/>
            <ac:picMk id="2" creationId="{845263B1-F9ED-4236-8EF0-1897F27C651F}"/>
          </ac:picMkLst>
        </pc:picChg>
        <pc:picChg chg="add mod modCrop">
          <ac:chgData name="Francesco Antonio Gangi" userId="bb2bf37e-4cd9-4f30-ab7a-7fcf2ae5245d" providerId="ADAL" clId="{A98D8B83-BBD0-B44D-A5DF-06FCD2106522}" dt="2024-07-14T10:48:14.428" v="1847" actId="1076"/>
          <ac:picMkLst>
            <pc:docMk/>
            <pc:sldMk cId="0" sldId="263"/>
            <ac:picMk id="9" creationId="{EEF6006E-B0D9-90A0-46F4-270C0B8ED2F8}"/>
          </ac:picMkLst>
        </pc:pic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64"/>
        </pc:sldMkLst>
        <pc:spChg chg="del mod">
          <ac:chgData name="Francesco Antonio Gangi" userId="bb2bf37e-4cd9-4f30-ab7a-7fcf2ae5245d" providerId="ADAL" clId="{A98D8B83-BBD0-B44D-A5DF-06FCD2106522}" dt="2024-07-14T10:48:51.111" v="1856" actId="478"/>
          <ac:spMkLst>
            <pc:docMk/>
            <pc:sldMk cId="0" sldId="264"/>
            <ac:spMk id="127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0:49:52.926" v="1869" actId="1076"/>
          <ac:spMkLst>
            <pc:docMk/>
            <pc:sldMk cId="0" sldId="264"/>
            <ac:spMk id="128" creationId="{00000000-0000-0000-0000-000000000000}"/>
          </ac:spMkLst>
        </pc:spChg>
        <pc:picChg chg="add mod">
          <ac:chgData name="Francesco Antonio Gangi" userId="bb2bf37e-4cd9-4f30-ab7a-7fcf2ae5245d" providerId="ADAL" clId="{A98D8B83-BBD0-B44D-A5DF-06FCD2106522}" dt="2024-07-14T10:49:02.022" v="1860" actId="1076"/>
          <ac:picMkLst>
            <pc:docMk/>
            <pc:sldMk cId="0" sldId="264"/>
            <ac:picMk id="3" creationId="{5CC72EFC-F99A-F1A2-1794-B617C2835F2E}"/>
          </ac:picMkLst>
        </pc:picChg>
        <pc:picChg chg="mod">
          <ac:chgData name="Francesco Antonio Gangi" userId="bb2bf37e-4cd9-4f30-ab7a-7fcf2ae5245d" providerId="ADAL" clId="{A98D8B83-BBD0-B44D-A5DF-06FCD2106522}" dt="2024-07-14T10:49:38.633" v="1867" actId="1076"/>
          <ac:picMkLst>
            <pc:docMk/>
            <pc:sldMk cId="0" sldId="264"/>
            <ac:picMk id="129" creationId="{00000000-0000-0000-0000-000000000000}"/>
          </ac:picMkLst>
        </pc:pic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65"/>
        </pc:sldMkLst>
        <pc:spChg chg="del">
          <ac:chgData name="Francesco Antonio Gangi" userId="bb2bf37e-4cd9-4f30-ab7a-7fcf2ae5245d" providerId="ADAL" clId="{A98D8B83-BBD0-B44D-A5DF-06FCD2106522}" dt="2024-07-14T10:51:39.636" v="1871" actId="478"/>
          <ac:spMkLst>
            <pc:docMk/>
            <pc:sldMk cId="0" sldId="265"/>
            <ac:spMk id="4" creationId="{1A573ACC-13F5-EF39-86CB-136B7410F945}"/>
          </ac:spMkLst>
        </pc:spChg>
        <pc:spChg chg="mod">
          <ac:chgData name="Francesco Antonio Gangi" userId="bb2bf37e-4cd9-4f30-ab7a-7fcf2ae5245d" providerId="ADAL" clId="{A98D8B83-BBD0-B44D-A5DF-06FCD2106522}" dt="2024-07-14T10:54:04.902" v="1921" actId="166"/>
          <ac:spMkLst>
            <pc:docMk/>
            <pc:sldMk cId="0" sldId="265"/>
            <ac:spMk id="5" creationId="{EFEFCC9B-57D4-1FCA-55F7-6AAB672D34F5}"/>
          </ac:spMkLst>
        </pc:spChg>
        <pc:spChg chg="del">
          <ac:chgData name="Francesco Antonio Gangi" userId="bb2bf37e-4cd9-4f30-ab7a-7fcf2ae5245d" providerId="ADAL" clId="{A98D8B83-BBD0-B44D-A5DF-06FCD2106522}" dt="2024-07-14T10:52:39.390" v="1895" actId="478"/>
          <ac:spMkLst>
            <pc:docMk/>
            <pc:sldMk cId="0" sldId="265"/>
            <ac:spMk id="6" creationId="{08E61BD7-FA3B-C608-CE44-80F0EF2FDADB}"/>
          </ac:spMkLst>
        </pc:spChg>
        <pc:spChg chg="del mod">
          <ac:chgData name="Francesco Antonio Gangi" userId="bb2bf37e-4cd9-4f30-ab7a-7fcf2ae5245d" providerId="ADAL" clId="{A98D8B83-BBD0-B44D-A5DF-06FCD2106522}" dt="2024-07-14T10:52:37.540" v="1894" actId="478"/>
          <ac:spMkLst>
            <pc:docMk/>
            <pc:sldMk cId="0" sldId="265"/>
            <ac:spMk id="135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0:53:42.263" v="1917" actId="1076"/>
          <ac:spMkLst>
            <pc:docMk/>
            <pc:sldMk cId="0" sldId="265"/>
            <ac:spMk id="136" creationId="{00000000-0000-0000-0000-000000000000}"/>
          </ac:spMkLst>
        </pc:spChg>
        <pc:picChg chg="add del mod">
          <ac:chgData name="Francesco Antonio Gangi" userId="bb2bf37e-4cd9-4f30-ab7a-7fcf2ae5245d" providerId="ADAL" clId="{A98D8B83-BBD0-B44D-A5DF-06FCD2106522}" dt="2024-07-14T10:51:48.238" v="1875" actId="478"/>
          <ac:picMkLst>
            <pc:docMk/>
            <pc:sldMk cId="0" sldId="265"/>
            <ac:picMk id="2" creationId="{3F667024-8EDA-A500-61E7-DED6F203E683}"/>
          </ac:picMkLst>
        </pc:picChg>
        <pc:picChg chg="add del mod">
          <ac:chgData name="Francesco Antonio Gangi" userId="bb2bf37e-4cd9-4f30-ab7a-7fcf2ae5245d" providerId="ADAL" clId="{A98D8B83-BBD0-B44D-A5DF-06FCD2106522}" dt="2024-07-14T10:51:53.392" v="1879" actId="478"/>
          <ac:picMkLst>
            <pc:docMk/>
            <pc:sldMk cId="0" sldId="265"/>
            <ac:picMk id="3" creationId="{1290E2F5-F272-8F56-2727-8A2E1B906DF8}"/>
          </ac:picMkLst>
        </pc:picChg>
        <pc:picChg chg="add mod">
          <ac:chgData name="Francesco Antonio Gangi" userId="bb2bf37e-4cd9-4f30-ab7a-7fcf2ae5245d" providerId="ADAL" clId="{A98D8B83-BBD0-B44D-A5DF-06FCD2106522}" dt="2024-07-14T10:51:54.179" v="1880"/>
          <ac:picMkLst>
            <pc:docMk/>
            <pc:sldMk cId="0" sldId="265"/>
            <ac:picMk id="7" creationId="{41C4A8DA-C409-D530-47BB-5FCD2AEAD06E}"/>
          </ac:picMkLst>
        </pc:picChg>
        <pc:picChg chg="add mod modCrop">
          <ac:chgData name="Francesco Antonio Gangi" userId="bb2bf37e-4cd9-4f30-ab7a-7fcf2ae5245d" providerId="ADAL" clId="{A98D8B83-BBD0-B44D-A5DF-06FCD2106522}" dt="2024-07-14T10:54:04.902" v="1921" actId="166"/>
          <ac:picMkLst>
            <pc:docMk/>
            <pc:sldMk cId="0" sldId="265"/>
            <ac:picMk id="9" creationId="{B9D8DC32-FDB8-2996-AC50-B3A287839615}"/>
          </ac:picMkLst>
        </pc:picChg>
        <pc:cxnChg chg="del">
          <ac:chgData name="Francesco Antonio Gangi" userId="bb2bf37e-4cd9-4f30-ab7a-7fcf2ae5245d" providerId="ADAL" clId="{A98D8B83-BBD0-B44D-A5DF-06FCD2106522}" dt="2024-07-14T10:51:37.901" v="1870" actId="478"/>
          <ac:cxnSpMkLst>
            <pc:docMk/>
            <pc:sldMk cId="0" sldId="265"/>
            <ac:cxnSpMk id="8" creationId="{328BA5BE-5CF8-E1BD-EC33-3F5DFFEE751A}"/>
          </ac:cxnSpMkLst>
        </pc:cxnChg>
        <pc:cxnChg chg="del">
          <ac:chgData name="Francesco Antonio Gangi" userId="bb2bf37e-4cd9-4f30-ab7a-7fcf2ae5245d" providerId="ADAL" clId="{A98D8B83-BBD0-B44D-A5DF-06FCD2106522}" dt="2024-07-14T10:51:37.901" v="1870" actId="478"/>
          <ac:cxnSpMkLst>
            <pc:docMk/>
            <pc:sldMk cId="0" sldId="265"/>
            <ac:cxnSpMk id="10" creationId="{C9B9162F-A676-98EF-B1EE-F708A572FE06}"/>
          </ac:cxnSpMkLst>
        </pc:cxnChg>
        <pc:cxnChg chg="add mod">
          <ac:chgData name="Francesco Antonio Gangi" userId="bb2bf37e-4cd9-4f30-ab7a-7fcf2ae5245d" providerId="ADAL" clId="{A98D8B83-BBD0-B44D-A5DF-06FCD2106522}" dt="2024-07-14T10:53:59.001" v="1920" actId="692"/>
          <ac:cxnSpMkLst>
            <pc:docMk/>
            <pc:sldMk cId="0" sldId="265"/>
            <ac:cxnSpMk id="12" creationId="{C8801FA8-5D40-419D-171E-C1360E3F68ED}"/>
          </ac:cxnSpMkLst>
        </pc:cxnChg>
        <pc:cxnChg chg="add mod">
          <ac:chgData name="Francesco Antonio Gangi" userId="bb2bf37e-4cd9-4f30-ab7a-7fcf2ae5245d" providerId="ADAL" clId="{A98D8B83-BBD0-B44D-A5DF-06FCD2106522}" dt="2024-07-14T10:54:10.162" v="1922" actId="14100"/>
          <ac:cxnSpMkLst>
            <pc:docMk/>
            <pc:sldMk cId="0" sldId="265"/>
            <ac:cxnSpMk id="14" creationId="{1496B628-A926-A568-5276-C2246B0CC458}"/>
          </ac:cxnSpMkLst>
        </pc:cxn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66"/>
        </pc:sldMkLst>
        <pc:spChg chg="add del">
          <ac:chgData name="Francesco Antonio Gangi" userId="bb2bf37e-4cd9-4f30-ab7a-7fcf2ae5245d" providerId="ADAL" clId="{A98D8B83-BBD0-B44D-A5DF-06FCD2106522}" dt="2024-07-14T10:54:54.587" v="1926" actId="478"/>
          <ac:spMkLst>
            <pc:docMk/>
            <pc:sldMk cId="0" sldId="266"/>
            <ac:spMk id="2" creationId="{85FCFD08-BE72-FFF0-4010-3A45C615C301}"/>
          </ac:spMkLst>
        </pc:spChg>
        <pc:spChg chg="add del mod">
          <ac:chgData name="Francesco Antonio Gangi" userId="bb2bf37e-4cd9-4f30-ab7a-7fcf2ae5245d" providerId="ADAL" clId="{A98D8B83-BBD0-B44D-A5DF-06FCD2106522}" dt="2024-07-14T10:54:54.587" v="1926" actId="478"/>
          <ac:spMkLst>
            <pc:docMk/>
            <pc:sldMk cId="0" sldId="266"/>
            <ac:spMk id="3" creationId="{1236D4EA-4CAB-9C2F-18E4-00503EB908F2}"/>
          </ac:spMkLst>
        </pc:spChg>
        <pc:spChg chg="add del mod">
          <ac:chgData name="Francesco Antonio Gangi" userId="bb2bf37e-4cd9-4f30-ab7a-7fcf2ae5245d" providerId="ADAL" clId="{A98D8B83-BBD0-B44D-A5DF-06FCD2106522}" dt="2024-07-14T10:57:51.780" v="1980" actId="167"/>
          <ac:spMkLst>
            <pc:docMk/>
            <pc:sldMk cId="0" sldId="266"/>
            <ac:spMk id="4" creationId="{48F9583F-6AB2-06C8-5B91-7300A3D0920D}"/>
          </ac:spMkLst>
        </pc:spChg>
        <pc:spChg chg="add mod">
          <ac:chgData name="Francesco Antonio Gangi" userId="bb2bf37e-4cd9-4f30-ab7a-7fcf2ae5245d" providerId="ADAL" clId="{A98D8B83-BBD0-B44D-A5DF-06FCD2106522}" dt="2024-07-14T10:57:40.582" v="1977" actId="692"/>
          <ac:spMkLst>
            <pc:docMk/>
            <pc:sldMk cId="0" sldId="266"/>
            <ac:spMk id="13" creationId="{7A4EB6A0-A0DA-5689-F37B-431505845A02}"/>
          </ac:spMkLst>
        </pc:spChg>
        <pc:spChg chg="add del mod">
          <ac:chgData name="Francesco Antonio Gangi" userId="bb2bf37e-4cd9-4f30-ab7a-7fcf2ae5245d" providerId="ADAL" clId="{A98D8B83-BBD0-B44D-A5DF-06FCD2106522}" dt="2024-07-14T10:54:54.587" v="1926" actId="478"/>
          <ac:spMkLst>
            <pc:docMk/>
            <pc:sldMk cId="0" sldId="266"/>
            <ac:spMk id="144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9:04:11.467" v="2552" actId="14100"/>
          <ac:spMkLst>
            <pc:docMk/>
            <pc:sldMk cId="0" sldId="266"/>
            <ac:spMk id="145" creationId="{00000000-0000-0000-0000-000000000000}"/>
          </ac:spMkLst>
        </pc:spChg>
        <pc:grpChg chg="add mod">
          <ac:chgData name="Francesco Antonio Gangi" userId="bb2bf37e-4cd9-4f30-ab7a-7fcf2ae5245d" providerId="ADAL" clId="{A98D8B83-BBD0-B44D-A5DF-06FCD2106522}" dt="2024-07-04T08:17:20.836" v="37" actId="164"/>
          <ac:grpSpMkLst>
            <pc:docMk/>
            <pc:sldMk cId="0" sldId="266"/>
            <ac:grpSpMk id="4" creationId="{71A94EBE-B96C-BE17-1F28-BB6A04AD4114}"/>
          </ac:grpSpMkLst>
        </pc:grpChg>
        <pc:grpChg chg="add mod">
          <ac:chgData name="Francesco Antonio Gangi" userId="bb2bf37e-4cd9-4f30-ab7a-7fcf2ae5245d" providerId="ADAL" clId="{A98D8B83-BBD0-B44D-A5DF-06FCD2106522}" dt="2024-07-04T08:17:20.449" v="36" actId="164"/>
          <ac:grpSpMkLst>
            <pc:docMk/>
            <pc:sldMk cId="0" sldId="266"/>
            <ac:grpSpMk id="6" creationId="{B64B2DAE-1A71-6BD7-D524-E8CF00781996}"/>
          </ac:grpSpMkLst>
        </pc:grpChg>
        <pc:picChg chg="add mod">
          <ac:chgData name="Francesco Antonio Gangi" userId="bb2bf37e-4cd9-4f30-ab7a-7fcf2ae5245d" providerId="ADAL" clId="{A98D8B83-BBD0-B44D-A5DF-06FCD2106522}" dt="2024-07-14T10:57:55.070" v="1981" actId="167"/>
          <ac:picMkLst>
            <pc:docMk/>
            <pc:sldMk cId="0" sldId="266"/>
            <ac:picMk id="6" creationId="{57A52F07-94F5-7BB6-3D6B-A4236737FC7A}"/>
          </ac:picMkLst>
        </pc:picChg>
        <pc:picChg chg="add mod modCrop">
          <ac:chgData name="Francesco Antonio Gangi" userId="bb2bf37e-4cd9-4f30-ab7a-7fcf2ae5245d" providerId="ADAL" clId="{A98D8B83-BBD0-B44D-A5DF-06FCD2106522}" dt="2024-07-14T10:56:13.754" v="1954" actId="166"/>
          <ac:picMkLst>
            <pc:docMk/>
            <pc:sldMk cId="0" sldId="266"/>
            <ac:picMk id="8" creationId="{90E0A2C4-E7CF-7C4F-C05C-B3E23974F41B}"/>
          </ac:picMkLst>
        </pc:picChg>
        <pc:cxnChg chg="del mod">
          <ac:chgData name="Francesco Antonio Gangi" userId="bb2bf37e-4cd9-4f30-ab7a-7fcf2ae5245d" providerId="ADAL" clId="{A98D8B83-BBD0-B44D-A5DF-06FCD2106522}" dt="2024-07-14T10:54:54.587" v="1926" actId="478"/>
          <ac:cxnSpMkLst>
            <pc:docMk/>
            <pc:sldMk cId="0" sldId="266"/>
            <ac:cxnSpMk id="5" creationId="{2DC07E46-92A0-12CF-E8B6-CA72F6D2A466}"/>
          </ac:cxnSpMkLst>
        </pc:cxnChg>
        <pc:cxnChg chg="del mod">
          <ac:chgData name="Francesco Antonio Gangi" userId="bb2bf37e-4cd9-4f30-ab7a-7fcf2ae5245d" providerId="ADAL" clId="{A98D8B83-BBD0-B44D-A5DF-06FCD2106522}" dt="2024-07-14T10:54:54.587" v="1926" actId="478"/>
          <ac:cxnSpMkLst>
            <pc:docMk/>
            <pc:sldMk cId="0" sldId="266"/>
            <ac:cxnSpMk id="7" creationId="{9BDCFDD5-B69D-D8BA-C09E-872C59E3392A}"/>
          </ac:cxnSpMkLst>
        </pc:cxnChg>
        <pc:cxnChg chg="add mod">
          <ac:chgData name="Francesco Antonio Gangi" userId="bb2bf37e-4cd9-4f30-ab7a-7fcf2ae5245d" providerId="ADAL" clId="{A98D8B83-BBD0-B44D-A5DF-06FCD2106522}" dt="2024-07-14T10:57:44.124" v="1978" actId="14100"/>
          <ac:cxnSpMkLst>
            <pc:docMk/>
            <pc:sldMk cId="0" sldId="266"/>
            <ac:cxnSpMk id="10" creationId="{59E1485D-7F59-D3C0-B667-8610449F5815}"/>
          </ac:cxnSpMkLst>
        </pc:cxnChg>
        <pc:cxnChg chg="add mod">
          <ac:chgData name="Francesco Antonio Gangi" userId="bb2bf37e-4cd9-4f30-ab7a-7fcf2ae5245d" providerId="ADAL" clId="{A98D8B83-BBD0-B44D-A5DF-06FCD2106522}" dt="2024-07-14T10:57:46.874" v="1979" actId="14100"/>
          <ac:cxnSpMkLst>
            <pc:docMk/>
            <pc:sldMk cId="0" sldId="266"/>
            <ac:cxnSpMk id="12" creationId="{57107F37-6322-6ED9-20B6-F63F25298D19}"/>
          </ac:cxnSpMkLst>
        </pc:cxn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67"/>
        </pc:sldMkLst>
        <pc:spChg chg="add del mod">
          <ac:chgData name="Francesco Antonio Gangi" userId="bb2bf37e-4cd9-4f30-ab7a-7fcf2ae5245d" providerId="ADAL" clId="{A98D8B83-BBD0-B44D-A5DF-06FCD2106522}" dt="2024-07-14T11:00:57.971" v="2069" actId="166"/>
          <ac:spMkLst>
            <pc:docMk/>
            <pc:sldMk cId="0" sldId="267"/>
            <ac:spMk id="2" creationId="{AB564FF8-E680-13B4-8530-078F9967EFA4}"/>
          </ac:spMkLst>
        </pc:spChg>
        <pc:spChg chg="add del">
          <ac:chgData name="Francesco Antonio Gangi" userId="bb2bf37e-4cd9-4f30-ab7a-7fcf2ae5245d" providerId="ADAL" clId="{A98D8B83-BBD0-B44D-A5DF-06FCD2106522}" dt="2024-07-14T10:59:42.493" v="2040" actId="22"/>
          <ac:spMkLst>
            <pc:docMk/>
            <pc:sldMk cId="0" sldId="267"/>
            <ac:spMk id="10" creationId="{C2AE7582-5057-40B5-14E6-6661250465BE}"/>
          </ac:spMkLst>
        </pc:spChg>
        <pc:spChg chg="add del">
          <ac:chgData name="Francesco Antonio Gangi" userId="bb2bf37e-4cd9-4f30-ab7a-7fcf2ae5245d" providerId="ADAL" clId="{A98D8B83-BBD0-B44D-A5DF-06FCD2106522}" dt="2024-07-14T10:59:38.731" v="2028" actId="478"/>
          <ac:spMkLst>
            <pc:docMk/>
            <pc:sldMk cId="0" sldId="267"/>
            <ac:spMk id="153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1:04:34.125" v="2144" actId="1076"/>
          <ac:spMkLst>
            <pc:docMk/>
            <pc:sldMk cId="0" sldId="267"/>
            <ac:spMk id="154" creationId="{00000000-0000-0000-0000-000000000000}"/>
          </ac:spMkLst>
        </pc:spChg>
        <pc:spChg chg="add del">
          <ac:chgData name="Francesco Antonio Gangi" userId="bb2bf37e-4cd9-4f30-ab7a-7fcf2ae5245d" providerId="ADAL" clId="{A98D8B83-BBD0-B44D-A5DF-06FCD2106522}" dt="2024-07-14T10:59:38.731" v="2028" actId="478"/>
          <ac:spMkLst>
            <pc:docMk/>
            <pc:sldMk cId="0" sldId="267"/>
            <ac:spMk id="155" creationId="{00000000-0000-0000-0000-000000000000}"/>
          </ac:spMkLst>
        </pc:spChg>
        <pc:picChg chg="add mod">
          <ac:chgData name="Francesco Antonio Gangi" userId="bb2bf37e-4cd9-4f30-ab7a-7fcf2ae5245d" providerId="ADAL" clId="{A98D8B83-BBD0-B44D-A5DF-06FCD2106522}" dt="2024-07-14T10:58:50.368" v="1994"/>
          <ac:picMkLst>
            <pc:docMk/>
            <pc:sldMk cId="0" sldId="267"/>
            <ac:picMk id="5" creationId="{7D2C4958-BC7D-901F-BB64-8004FCA03858}"/>
          </ac:picMkLst>
        </pc:picChg>
        <pc:picChg chg="add mod">
          <ac:chgData name="Francesco Antonio Gangi" userId="bb2bf37e-4cd9-4f30-ab7a-7fcf2ae5245d" providerId="ADAL" clId="{A98D8B83-BBD0-B44D-A5DF-06FCD2106522}" dt="2024-07-14T10:59:39.729" v="2033" actId="1037"/>
          <ac:picMkLst>
            <pc:docMk/>
            <pc:sldMk cId="0" sldId="267"/>
            <ac:picMk id="8" creationId="{942A9112-AE1A-4B3D-8E16-BD37F3F1B608}"/>
          </ac:picMkLst>
        </pc:picChg>
        <pc:picChg chg="add mod modCrop">
          <ac:chgData name="Francesco Antonio Gangi" userId="bb2bf37e-4cd9-4f30-ab7a-7fcf2ae5245d" providerId="ADAL" clId="{A98D8B83-BBD0-B44D-A5DF-06FCD2106522}" dt="2024-07-14T11:00:57.971" v="2069" actId="166"/>
          <ac:picMkLst>
            <pc:docMk/>
            <pc:sldMk cId="0" sldId="267"/>
            <ac:picMk id="11" creationId="{54243C45-C66A-367C-5F98-56E81CC7E4FD}"/>
          </ac:picMkLst>
        </pc:picChg>
        <pc:cxnChg chg="add del">
          <ac:chgData name="Francesco Antonio Gangi" userId="bb2bf37e-4cd9-4f30-ab7a-7fcf2ae5245d" providerId="ADAL" clId="{A98D8B83-BBD0-B44D-A5DF-06FCD2106522}" dt="2024-07-14T10:59:38.731" v="2028" actId="478"/>
          <ac:cxnSpMkLst>
            <pc:docMk/>
            <pc:sldMk cId="0" sldId="267"/>
            <ac:cxnSpMk id="4" creationId="{A23F75FE-2413-2608-ED21-425D65089F88}"/>
          </ac:cxnSpMkLst>
        </pc:cxnChg>
        <pc:cxnChg chg="add del">
          <ac:chgData name="Francesco Antonio Gangi" userId="bb2bf37e-4cd9-4f30-ab7a-7fcf2ae5245d" providerId="ADAL" clId="{A98D8B83-BBD0-B44D-A5DF-06FCD2106522}" dt="2024-07-14T10:59:38.731" v="2028" actId="478"/>
          <ac:cxnSpMkLst>
            <pc:docMk/>
            <pc:sldMk cId="0" sldId="267"/>
            <ac:cxnSpMk id="6" creationId="{ACD3B6B2-8425-2D79-5FB2-26862B307930}"/>
          </ac:cxnSpMkLst>
        </pc:cxnChg>
        <pc:cxnChg chg="add mod">
          <ac:chgData name="Francesco Antonio Gangi" userId="bb2bf37e-4cd9-4f30-ab7a-7fcf2ae5245d" providerId="ADAL" clId="{A98D8B83-BBD0-B44D-A5DF-06FCD2106522}" dt="2024-07-14T11:00:51.270" v="2068" actId="692"/>
          <ac:cxnSpMkLst>
            <pc:docMk/>
            <pc:sldMk cId="0" sldId="267"/>
            <ac:cxnSpMk id="13" creationId="{CF44F03D-D9D2-31E5-FE97-1232E9E8AC4F}"/>
          </ac:cxnSpMkLst>
        </pc:cxnChg>
        <pc:cxnChg chg="add mod">
          <ac:chgData name="Francesco Antonio Gangi" userId="bb2bf37e-4cd9-4f30-ab7a-7fcf2ae5245d" providerId="ADAL" clId="{A98D8B83-BBD0-B44D-A5DF-06FCD2106522}" dt="2024-07-14T11:01:12.010" v="2071" actId="14100"/>
          <ac:cxnSpMkLst>
            <pc:docMk/>
            <pc:sldMk cId="0" sldId="267"/>
            <ac:cxnSpMk id="15" creationId="{AA0953C0-B846-02E2-A604-3A8B094F10D3}"/>
          </ac:cxnSpMkLst>
        </pc:cxn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68"/>
        </pc:sldMkLst>
        <pc:spChg chg="del mod">
          <ac:chgData name="Francesco Antonio Gangi" userId="bb2bf37e-4cd9-4f30-ab7a-7fcf2ae5245d" providerId="ADAL" clId="{A98D8B83-BBD0-B44D-A5DF-06FCD2106522}" dt="2024-07-14T11:01:38.276" v="2074" actId="478"/>
          <ac:spMkLst>
            <pc:docMk/>
            <pc:sldMk cId="0" sldId="268"/>
            <ac:spMk id="2" creationId="{FFB072FF-59E1-D7EC-0435-AF71B6E2E940}"/>
          </ac:spMkLst>
        </pc:spChg>
        <pc:spChg chg="mod">
          <ac:chgData name="Francesco Antonio Gangi" userId="bb2bf37e-4cd9-4f30-ab7a-7fcf2ae5245d" providerId="ADAL" clId="{A98D8B83-BBD0-B44D-A5DF-06FCD2106522}" dt="2024-07-14T11:02:45.764" v="2098" actId="1037"/>
          <ac:spMkLst>
            <pc:docMk/>
            <pc:sldMk cId="0" sldId="268"/>
            <ac:spMk id="3" creationId="{D859573D-8D0D-C88E-AD1C-8EB4337CFFB7}"/>
          </ac:spMkLst>
        </pc:spChg>
        <pc:spChg chg="add mod">
          <ac:chgData name="Francesco Antonio Gangi" userId="bb2bf37e-4cd9-4f30-ab7a-7fcf2ae5245d" providerId="ADAL" clId="{A98D8B83-BBD0-B44D-A5DF-06FCD2106522}" dt="2024-07-14T11:03:53.099" v="2140" actId="166"/>
          <ac:spMkLst>
            <pc:docMk/>
            <pc:sldMk cId="0" sldId="268"/>
            <ac:spMk id="4" creationId="{CA1E2CFD-50A6-4BB4-22CC-B567DC4C7850}"/>
          </ac:spMkLst>
        </pc:spChg>
        <pc:spChg chg="add mod">
          <ac:chgData name="Francesco Antonio Gangi" userId="bb2bf37e-4cd9-4f30-ab7a-7fcf2ae5245d" providerId="ADAL" clId="{A98D8B83-BBD0-B44D-A5DF-06FCD2106522}" dt="2024-07-14T11:02:35.134" v="2089" actId="571"/>
          <ac:spMkLst>
            <pc:docMk/>
            <pc:sldMk cId="0" sldId="268"/>
            <ac:spMk id="10" creationId="{5ECDEA25-DDEF-D5E7-DF66-A8785E41D677}"/>
          </ac:spMkLst>
        </pc:spChg>
        <pc:spChg chg="del">
          <ac:chgData name="Francesco Antonio Gangi" userId="bb2bf37e-4cd9-4f30-ab7a-7fcf2ae5245d" providerId="ADAL" clId="{A98D8B83-BBD0-B44D-A5DF-06FCD2106522}" dt="2024-07-14T11:03:00.441" v="2116" actId="478"/>
          <ac:spMkLst>
            <pc:docMk/>
            <pc:sldMk cId="0" sldId="268"/>
            <ac:spMk id="162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1:04:40.566" v="2146" actId="1076"/>
          <ac:spMkLst>
            <pc:docMk/>
            <pc:sldMk cId="0" sldId="268"/>
            <ac:spMk id="163" creationId="{00000000-0000-0000-0000-000000000000}"/>
          </ac:spMkLst>
        </pc:spChg>
        <pc:picChg chg="add del mod">
          <ac:chgData name="Francesco Antonio Gangi" userId="bb2bf37e-4cd9-4f30-ab7a-7fcf2ae5245d" providerId="ADAL" clId="{A98D8B83-BBD0-B44D-A5DF-06FCD2106522}" dt="2024-07-14T11:01:58.932" v="2081" actId="478"/>
          <ac:picMkLst>
            <pc:docMk/>
            <pc:sldMk cId="0" sldId="268"/>
            <ac:picMk id="5" creationId="{609C2A5B-AB15-A574-6837-BD7C0AE25474}"/>
          </ac:picMkLst>
        </pc:picChg>
        <pc:picChg chg="add mod">
          <ac:chgData name="Francesco Antonio Gangi" userId="bb2bf37e-4cd9-4f30-ab7a-7fcf2ae5245d" providerId="ADAL" clId="{A98D8B83-BBD0-B44D-A5DF-06FCD2106522}" dt="2024-07-14T11:02:00.101" v="2082"/>
          <ac:picMkLst>
            <pc:docMk/>
            <pc:sldMk cId="0" sldId="268"/>
            <ac:picMk id="7" creationId="{E18F6AF6-B51B-45F8-8953-AF31C2B152FD}"/>
          </ac:picMkLst>
        </pc:picChg>
        <pc:picChg chg="add mod">
          <ac:chgData name="Francesco Antonio Gangi" userId="bb2bf37e-4cd9-4f30-ab7a-7fcf2ae5245d" providerId="ADAL" clId="{A98D8B83-BBD0-B44D-A5DF-06FCD2106522}" dt="2024-07-14T11:02:10.501" v="2084"/>
          <ac:picMkLst>
            <pc:docMk/>
            <pc:sldMk cId="0" sldId="268"/>
            <ac:picMk id="9" creationId="{17A94565-BB18-1B97-4275-6F8FC62DDD83}"/>
          </ac:picMkLst>
        </pc:picChg>
        <pc:picChg chg="add mod modCrop">
          <ac:chgData name="Francesco Antonio Gangi" userId="bb2bf37e-4cd9-4f30-ab7a-7fcf2ae5245d" providerId="ADAL" clId="{A98D8B83-BBD0-B44D-A5DF-06FCD2106522}" dt="2024-07-14T11:03:53.099" v="2140" actId="166"/>
          <ac:picMkLst>
            <pc:docMk/>
            <pc:sldMk cId="0" sldId="268"/>
            <ac:picMk id="11" creationId="{AC81338B-123F-1D60-71F1-18DAB831118F}"/>
          </ac:picMkLst>
        </pc:picChg>
        <pc:cxnChg chg="add mod">
          <ac:chgData name="Francesco Antonio Gangi" userId="bb2bf37e-4cd9-4f30-ab7a-7fcf2ae5245d" providerId="ADAL" clId="{A98D8B83-BBD0-B44D-A5DF-06FCD2106522}" dt="2024-07-14T11:03:42.523" v="2137" actId="14100"/>
          <ac:cxnSpMkLst>
            <pc:docMk/>
            <pc:sldMk cId="0" sldId="268"/>
            <ac:cxnSpMk id="6" creationId="{740B0E6F-F50C-4BC4-3D55-19E46E19BE51}"/>
          </ac:cxnSpMkLst>
        </pc:cxnChg>
        <pc:cxnChg chg="add mod">
          <ac:chgData name="Francesco Antonio Gangi" userId="bb2bf37e-4cd9-4f30-ab7a-7fcf2ae5245d" providerId="ADAL" clId="{A98D8B83-BBD0-B44D-A5DF-06FCD2106522}" dt="2024-07-14T11:03:50.159" v="2139" actId="14100"/>
          <ac:cxnSpMkLst>
            <pc:docMk/>
            <pc:sldMk cId="0" sldId="268"/>
            <ac:cxnSpMk id="8" creationId="{4585B648-EAFC-E52C-042B-3057C24B3131}"/>
          </ac:cxnSpMkLst>
        </pc:cxn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69"/>
        </pc:sldMkLst>
        <pc:spChg chg="del mod">
          <ac:chgData name="Francesco Antonio Gangi" userId="bb2bf37e-4cd9-4f30-ab7a-7fcf2ae5245d" providerId="ADAL" clId="{A98D8B83-BBD0-B44D-A5DF-06FCD2106522}" dt="2024-07-14T11:05:51.330" v="2151" actId="478"/>
          <ac:spMkLst>
            <pc:docMk/>
            <pc:sldMk cId="0" sldId="269"/>
            <ac:spMk id="2" creationId="{B28688E4-9F7D-E4BB-9E6C-32D8188067D7}"/>
          </ac:spMkLst>
        </pc:spChg>
        <pc:spChg chg="mod">
          <ac:chgData name="Francesco Antonio Gangi" userId="bb2bf37e-4cd9-4f30-ab7a-7fcf2ae5245d" providerId="ADAL" clId="{A98D8B83-BBD0-B44D-A5DF-06FCD2106522}" dt="2024-07-14T11:07:57.440" v="2190" actId="166"/>
          <ac:spMkLst>
            <pc:docMk/>
            <pc:sldMk cId="0" sldId="269"/>
            <ac:spMk id="3" creationId="{B7BDF39A-2AFD-5BCA-41C6-BEC8CDAB7196}"/>
          </ac:spMkLst>
        </pc:spChg>
        <pc:spChg chg="add mod">
          <ac:chgData name="Francesco Antonio Gangi" userId="bb2bf37e-4cd9-4f30-ab7a-7fcf2ae5245d" providerId="ADAL" clId="{A98D8B83-BBD0-B44D-A5DF-06FCD2106522}" dt="2024-07-14T11:08:06.812" v="2193" actId="166"/>
          <ac:spMkLst>
            <pc:docMk/>
            <pc:sldMk cId="0" sldId="269"/>
            <ac:spMk id="4" creationId="{8BD2118B-4E6A-E928-CBF2-4D48F403B4CB}"/>
          </ac:spMkLst>
        </pc:spChg>
        <pc:spChg chg="del">
          <ac:chgData name="Francesco Antonio Gangi" userId="bb2bf37e-4cd9-4f30-ab7a-7fcf2ae5245d" providerId="ADAL" clId="{A98D8B83-BBD0-B44D-A5DF-06FCD2106522}" dt="2024-07-14T11:05:48.768" v="2148" actId="478"/>
          <ac:spMkLst>
            <pc:docMk/>
            <pc:sldMk cId="0" sldId="269"/>
            <ac:spMk id="171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1:08:24.917" v="2198" actId="1076"/>
          <ac:spMkLst>
            <pc:docMk/>
            <pc:sldMk cId="0" sldId="269"/>
            <ac:spMk id="172" creationId="{00000000-0000-0000-0000-000000000000}"/>
          </ac:spMkLst>
        </pc:spChg>
        <pc:picChg chg="add mod">
          <ac:chgData name="Francesco Antonio Gangi" userId="bb2bf37e-4cd9-4f30-ab7a-7fcf2ae5245d" providerId="ADAL" clId="{A98D8B83-BBD0-B44D-A5DF-06FCD2106522}" dt="2024-07-14T11:05:56.025" v="2152"/>
          <ac:picMkLst>
            <pc:docMk/>
            <pc:sldMk cId="0" sldId="269"/>
            <ac:picMk id="5" creationId="{848E7BDB-DAA9-3693-C998-026AA80566FB}"/>
          </ac:picMkLst>
        </pc:picChg>
        <pc:picChg chg="add mod modCrop">
          <ac:chgData name="Francesco Antonio Gangi" userId="bb2bf37e-4cd9-4f30-ab7a-7fcf2ae5245d" providerId="ADAL" clId="{A98D8B83-BBD0-B44D-A5DF-06FCD2106522}" dt="2024-07-14T11:08:10.818" v="2194" actId="166"/>
          <ac:picMkLst>
            <pc:docMk/>
            <pc:sldMk cId="0" sldId="269"/>
            <ac:picMk id="7" creationId="{5C33AADB-C8E9-7472-ACDB-5EB56F1D6F2B}"/>
          </ac:picMkLst>
        </pc:picChg>
        <pc:cxnChg chg="add mod">
          <ac:chgData name="Francesco Antonio Gangi" userId="bb2bf37e-4cd9-4f30-ab7a-7fcf2ae5245d" providerId="ADAL" clId="{A98D8B83-BBD0-B44D-A5DF-06FCD2106522}" dt="2024-07-14T11:08:00.258" v="2191" actId="166"/>
          <ac:cxnSpMkLst>
            <pc:docMk/>
            <pc:sldMk cId="0" sldId="269"/>
            <ac:cxnSpMk id="6" creationId="{254FF296-229B-3997-4ACD-6A04D0CC871D}"/>
          </ac:cxnSpMkLst>
        </pc:cxnChg>
        <pc:cxnChg chg="add mod">
          <ac:chgData name="Francesco Antonio Gangi" userId="bb2bf37e-4cd9-4f30-ab7a-7fcf2ae5245d" providerId="ADAL" clId="{A98D8B83-BBD0-B44D-A5DF-06FCD2106522}" dt="2024-07-14T11:08:03.435" v="2192" actId="166"/>
          <ac:cxnSpMkLst>
            <pc:docMk/>
            <pc:sldMk cId="0" sldId="269"/>
            <ac:cxnSpMk id="8" creationId="{A73F96F2-BFF6-0C47-80ED-4D80E509D1A5}"/>
          </ac:cxnSpMkLst>
        </pc:cxn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70"/>
        </pc:sldMkLst>
        <pc:spChg chg="del mod">
          <ac:chgData name="Francesco Antonio Gangi" userId="bb2bf37e-4cd9-4f30-ab7a-7fcf2ae5245d" providerId="ADAL" clId="{A98D8B83-BBD0-B44D-A5DF-06FCD2106522}" dt="2024-07-14T11:14:07.146" v="2203" actId="478"/>
          <ac:spMkLst>
            <pc:docMk/>
            <pc:sldMk cId="0" sldId="270"/>
            <ac:spMk id="2" creationId="{C156D4D2-51BB-B081-2061-7DAA46BC9954}"/>
          </ac:spMkLst>
        </pc:spChg>
        <pc:spChg chg="mod">
          <ac:chgData name="Francesco Antonio Gangi" userId="bb2bf37e-4cd9-4f30-ab7a-7fcf2ae5245d" providerId="ADAL" clId="{A98D8B83-BBD0-B44D-A5DF-06FCD2106522}" dt="2024-07-14T11:16:02.587" v="2243" actId="166"/>
          <ac:spMkLst>
            <pc:docMk/>
            <pc:sldMk cId="0" sldId="270"/>
            <ac:spMk id="3" creationId="{E85A9601-ACC5-FA21-D1C8-FFF57E174474}"/>
          </ac:spMkLst>
        </pc:spChg>
        <pc:spChg chg="add del">
          <ac:chgData name="Francesco Antonio Gangi" userId="bb2bf37e-4cd9-4f30-ab7a-7fcf2ae5245d" providerId="ADAL" clId="{A98D8B83-BBD0-B44D-A5DF-06FCD2106522}" dt="2024-07-14T11:14:59.373" v="2223" actId="22"/>
          <ac:spMkLst>
            <pc:docMk/>
            <pc:sldMk cId="0" sldId="270"/>
            <ac:spMk id="9" creationId="{D789C008-04A9-3462-3A29-0484938B59D9}"/>
          </ac:spMkLst>
        </pc:spChg>
        <pc:spChg chg="del">
          <ac:chgData name="Francesco Antonio Gangi" userId="bb2bf37e-4cd9-4f30-ab7a-7fcf2ae5245d" providerId="ADAL" clId="{A98D8B83-BBD0-B44D-A5DF-06FCD2106522}" dt="2024-07-14T11:14:03.093" v="2201" actId="478"/>
          <ac:spMkLst>
            <pc:docMk/>
            <pc:sldMk cId="0" sldId="270"/>
            <ac:spMk id="180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1:16:26.984" v="2245" actId="1076"/>
          <ac:spMkLst>
            <pc:docMk/>
            <pc:sldMk cId="0" sldId="270"/>
            <ac:spMk id="181" creationId="{00000000-0000-0000-0000-000000000000}"/>
          </ac:spMkLst>
        </pc:spChg>
        <pc:picChg chg="add mod">
          <ac:chgData name="Francesco Antonio Gangi" userId="bb2bf37e-4cd9-4f30-ab7a-7fcf2ae5245d" providerId="ADAL" clId="{A98D8B83-BBD0-B44D-A5DF-06FCD2106522}" dt="2024-07-14T11:14:26.954" v="2211" actId="1076"/>
          <ac:picMkLst>
            <pc:docMk/>
            <pc:sldMk cId="0" sldId="270"/>
            <ac:picMk id="6" creationId="{31D48608-D160-728B-450B-6B94748A70BF}"/>
          </ac:picMkLst>
        </pc:picChg>
        <pc:picChg chg="add mod modCrop">
          <ac:chgData name="Francesco Antonio Gangi" userId="bb2bf37e-4cd9-4f30-ab7a-7fcf2ae5245d" providerId="ADAL" clId="{A98D8B83-BBD0-B44D-A5DF-06FCD2106522}" dt="2024-07-14T11:16:29.351" v="2246" actId="166"/>
          <ac:picMkLst>
            <pc:docMk/>
            <pc:sldMk cId="0" sldId="270"/>
            <ac:picMk id="10" creationId="{2A883370-6386-BDB9-FD50-7B65B8594166}"/>
          </ac:picMkLst>
        </pc:picChg>
        <pc:cxnChg chg="add mod">
          <ac:chgData name="Francesco Antonio Gangi" userId="bb2bf37e-4cd9-4f30-ab7a-7fcf2ae5245d" providerId="ADAL" clId="{A98D8B83-BBD0-B44D-A5DF-06FCD2106522}" dt="2024-07-14T11:16:36.610" v="2247" actId="14100"/>
          <ac:cxnSpMkLst>
            <pc:docMk/>
            <pc:sldMk cId="0" sldId="270"/>
            <ac:cxnSpMk id="5" creationId="{56C2D46B-B686-C98E-1D8E-5E096ED2AB9B}"/>
          </ac:cxnSpMkLst>
        </pc:cxnChg>
        <pc:cxnChg chg="add mod">
          <ac:chgData name="Francesco Antonio Gangi" userId="bb2bf37e-4cd9-4f30-ab7a-7fcf2ae5245d" providerId="ADAL" clId="{A98D8B83-BBD0-B44D-A5DF-06FCD2106522}" dt="2024-07-14T11:15:50.023" v="2240" actId="14100"/>
          <ac:cxnSpMkLst>
            <pc:docMk/>
            <pc:sldMk cId="0" sldId="270"/>
            <ac:cxnSpMk id="7" creationId="{04033639-7BBE-1A1C-7108-9BBDDD15889B}"/>
          </ac:cxnSpMkLst>
        </pc:cxnChg>
      </pc:sldChg>
      <pc:sldChg chg="addSp delSp modSp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0" sldId="271"/>
        </pc:sldMkLst>
        <pc:spChg chg="add del">
          <ac:chgData name="Francesco Antonio Gangi" userId="bb2bf37e-4cd9-4f30-ab7a-7fcf2ae5245d" providerId="ADAL" clId="{A98D8B83-BBD0-B44D-A5DF-06FCD2106522}" dt="2024-07-14T11:17:01.585" v="2250" actId="22"/>
          <ac:spMkLst>
            <pc:docMk/>
            <pc:sldMk cId="0" sldId="271"/>
            <ac:spMk id="3" creationId="{C3D926CF-C674-7E01-60B1-1943E1CEB7B4}"/>
          </ac:spMkLst>
        </pc:spChg>
        <pc:spChg chg="del mod">
          <ac:chgData name="Francesco Antonio Gangi" userId="bb2bf37e-4cd9-4f30-ab7a-7fcf2ae5245d" providerId="ADAL" clId="{A98D8B83-BBD0-B44D-A5DF-06FCD2106522}" dt="2024-07-14T11:16:50.515" v="2248" actId="478"/>
          <ac:spMkLst>
            <pc:docMk/>
            <pc:sldMk cId="0" sldId="271"/>
            <ac:spMk id="189" creationId="{00000000-0000-0000-0000-000000000000}"/>
          </ac:spMkLst>
        </pc:spChg>
        <pc:spChg chg="mod">
          <ac:chgData name="Francesco Antonio Gangi" userId="bb2bf37e-4cd9-4f30-ab7a-7fcf2ae5245d" providerId="ADAL" clId="{A98D8B83-BBD0-B44D-A5DF-06FCD2106522}" dt="2024-07-14T11:17:22.839" v="2258" actId="1076"/>
          <ac:spMkLst>
            <pc:docMk/>
            <pc:sldMk cId="0" sldId="271"/>
            <ac:spMk id="190" creationId="{00000000-0000-0000-0000-000000000000}"/>
          </ac:spMkLst>
        </pc:spChg>
        <pc:picChg chg="add mod">
          <ac:chgData name="Francesco Antonio Gangi" userId="bb2bf37e-4cd9-4f30-ab7a-7fcf2ae5245d" providerId="ADAL" clId="{A98D8B83-BBD0-B44D-A5DF-06FCD2106522}" dt="2024-07-14T11:17:12.235" v="2255" actId="1076"/>
          <ac:picMkLst>
            <pc:docMk/>
            <pc:sldMk cId="0" sldId="271"/>
            <ac:picMk id="5" creationId="{E2B13D5E-F0E7-6615-7297-EC995980A3E8}"/>
          </ac:picMkLst>
        </pc:picChg>
        <pc:picChg chg="mod">
          <ac:chgData name="Francesco Antonio Gangi" userId="bb2bf37e-4cd9-4f30-ab7a-7fcf2ae5245d" providerId="ADAL" clId="{A98D8B83-BBD0-B44D-A5DF-06FCD2106522}" dt="2024-07-14T11:17:17.857" v="2257" actId="1076"/>
          <ac:picMkLst>
            <pc:docMk/>
            <pc:sldMk cId="0" sldId="271"/>
            <ac:picMk id="191" creationId="{00000000-0000-0000-0000-000000000000}"/>
          </ac:picMkLst>
        </pc:picChg>
      </pc:sldChg>
      <pc:sldChg chg="addSp delSp modSp new del mod">
        <pc:chgData name="Francesco Antonio Gangi" userId="bb2bf37e-4cd9-4f30-ab7a-7fcf2ae5245d" providerId="ADAL" clId="{A98D8B83-BBD0-B44D-A5DF-06FCD2106522}" dt="2024-07-04T08:53:36.929" v="533" actId="2696"/>
        <pc:sldMkLst>
          <pc:docMk/>
          <pc:sldMk cId="2740018633" sldId="272"/>
        </pc:sldMkLst>
        <pc:spChg chg="mod">
          <ac:chgData name="Francesco Antonio Gangi" userId="bb2bf37e-4cd9-4f30-ab7a-7fcf2ae5245d" providerId="ADAL" clId="{A98D8B83-BBD0-B44D-A5DF-06FCD2106522}" dt="2024-07-04T08:41:29.882" v="108" actId="1076"/>
          <ac:spMkLst>
            <pc:docMk/>
            <pc:sldMk cId="2740018633" sldId="272"/>
            <ac:spMk id="2" creationId="{342CAFED-9C9D-8088-4500-844577ED0EBC}"/>
          </ac:spMkLst>
        </pc:spChg>
        <pc:spChg chg="del mod">
          <ac:chgData name="Francesco Antonio Gangi" userId="bb2bf37e-4cd9-4f30-ab7a-7fcf2ae5245d" providerId="ADAL" clId="{A98D8B83-BBD0-B44D-A5DF-06FCD2106522}" dt="2024-07-04T08:41:12.135" v="106" actId="478"/>
          <ac:spMkLst>
            <pc:docMk/>
            <pc:sldMk cId="2740018633" sldId="272"/>
            <ac:spMk id="3" creationId="{A708C03C-9CE8-E2C1-60CD-175062AA6EDA}"/>
          </ac:spMkLst>
        </pc:spChg>
        <pc:spChg chg="add mod">
          <ac:chgData name="Francesco Antonio Gangi" userId="bb2bf37e-4cd9-4f30-ab7a-7fcf2ae5245d" providerId="ADAL" clId="{A98D8B83-BBD0-B44D-A5DF-06FCD2106522}" dt="2024-07-04T08:47:28.435" v="305" actId="1035"/>
          <ac:spMkLst>
            <pc:docMk/>
            <pc:sldMk cId="2740018633" sldId="272"/>
            <ac:spMk id="6" creationId="{E6D8C10F-3D25-2CEB-619C-E9DD1FB5ED21}"/>
          </ac:spMkLst>
        </pc:spChg>
        <pc:spChg chg="add mod topLvl">
          <ac:chgData name="Francesco Antonio Gangi" userId="bb2bf37e-4cd9-4f30-ab7a-7fcf2ae5245d" providerId="ADAL" clId="{A98D8B83-BBD0-B44D-A5DF-06FCD2106522}" dt="2024-07-04T08:47:35.674" v="309" actId="1035"/>
          <ac:spMkLst>
            <pc:docMk/>
            <pc:sldMk cId="2740018633" sldId="272"/>
            <ac:spMk id="7" creationId="{216D58DA-C494-9005-5900-3B486D7E2921}"/>
          </ac:spMkLst>
        </pc:spChg>
        <pc:spChg chg="add mod">
          <ac:chgData name="Francesco Antonio Gangi" userId="bb2bf37e-4cd9-4f30-ab7a-7fcf2ae5245d" providerId="ADAL" clId="{A98D8B83-BBD0-B44D-A5DF-06FCD2106522}" dt="2024-07-04T08:47:22.129" v="300" actId="1076"/>
          <ac:spMkLst>
            <pc:docMk/>
            <pc:sldMk cId="2740018633" sldId="272"/>
            <ac:spMk id="9" creationId="{D8DCA600-8C0C-66DF-646E-9CD2FA647DC5}"/>
          </ac:spMkLst>
        </pc:spChg>
        <pc:spChg chg="add del mod">
          <ac:chgData name="Francesco Antonio Gangi" userId="bb2bf37e-4cd9-4f30-ab7a-7fcf2ae5245d" providerId="ADAL" clId="{A98D8B83-BBD0-B44D-A5DF-06FCD2106522}" dt="2024-07-04T08:52:22.750" v="528" actId="478"/>
          <ac:spMkLst>
            <pc:docMk/>
            <pc:sldMk cId="2740018633" sldId="272"/>
            <ac:spMk id="10" creationId="{54C685A6-34B0-57AD-AF4E-4543E7174724}"/>
          </ac:spMkLst>
        </pc:spChg>
        <pc:spChg chg="add del mod">
          <ac:chgData name="Francesco Antonio Gangi" userId="bb2bf37e-4cd9-4f30-ab7a-7fcf2ae5245d" providerId="ADAL" clId="{A98D8B83-BBD0-B44D-A5DF-06FCD2106522}" dt="2024-07-04T08:51:13.050" v="485" actId="478"/>
          <ac:spMkLst>
            <pc:docMk/>
            <pc:sldMk cId="2740018633" sldId="272"/>
            <ac:spMk id="18" creationId="{8E137D51-4AE5-4E69-F6B3-9F78E406EF90}"/>
          </ac:spMkLst>
        </pc:spChg>
        <pc:spChg chg="add del mod">
          <ac:chgData name="Francesco Antonio Gangi" userId="bb2bf37e-4cd9-4f30-ab7a-7fcf2ae5245d" providerId="ADAL" clId="{A98D8B83-BBD0-B44D-A5DF-06FCD2106522}" dt="2024-07-04T08:52:20.837" v="527" actId="478"/>
          <ac:spMkLst>
            <pc:docMk/>
            <pc:sldMk cId="2740018633" sldId="272"/>
            <ac:spMk id="19" creationId="{FA46997C-D91F-D2EC-931F-770571229DF0}"/>
          </ac:spMkLst>
        </pc:spChg>
        <pc:grpChg chg="add del mod">
          <ac:chgData name="Francesco Antonio Gangi" userId="bb2bf37e-4cd9-4f30-ab7a-7fcf2ae5245d" providerId="ADAL" clId="{A98D8B83-BBD0-B44D-A5DF-06FCD2106522}" dt="2024-07-04T08:45:10.062" v="185" actId="165"/>
          <ac:grpSpMkLst>
            <pc:docMk/>
            <pc:sldMk cId="2740018633" sldId="272"/>
            <ac:grpSpMk id="8" creationId="{AF2FFE3F-6DD9-1460-A5BE-2A5143F86AA4}"/>
          </ac:grpSpMkLst>
        </pc:grpChg>
        <pc:picChg chg="add mod modCrop">
          <ac:chgData name="Francesco Antonio Gangi" userId="bb2bf37e-4cd9-4f30-ab7a-7fcf2ae5245d" providerId="ADAL" clId="{A98D8B83-BBD0-B44D-A5DF-06FCD2106522}" dt="2024-07-04T08:45:51.015" v="198" actId="1076"/>
          <ac:picMkLst>
            <pc:docMk/>
            <pc:sldMk cId="2740018633" sldId="272"/>
            <ac:picMk id="4" creationId="{B77594CD-F13D-65FF-A35A-E4606DD232B1}"/>
          </ac:picMkLst>
        </pc:picChg>
        <pc:picChg chg="add mod topLvl modCrop">
          <ac:chgData name="Francesco Antonio Gangi" userId="bb2bf37e-4cd9-4f30-ab7a-7fcf2ae5245d" providerId="ADAL" clId="{A98D8B83-BBD0-B44D-A5DF-06FCD2106522}" dt="2024-07-04T08:51:44.579" v="499" actId="1076"/>
          <ac:picMkLst>
            <pc:docMk/>
            <pc:sldMk cId="2740018633" sldId="272"/>
            <ac:picMk id="5" creationId="{63A3BD12-B4BB-F582-490E-E3382EAE529E}"/>
          </ac:picMkLst>
        </pc:picChg>
        <pc:cxnChg chg="add del">
          <ac:chgData name="Francesco Antonio Gangi" userId="bb2bf37e-4cd9-4f30-ab7a-7fcf2ae5245d" providerId="ADAL" clId="{A98D8B83-BBD0-B44D-A5DF-06FCD2106522}" dt="2024-07-04T08:49:07.184" v="470" actId="11529"/>
          <ac:cxnSpMkLst>
            <pc:docMk/>
            <pc:sldMk cId="2740018633" sldId="272"/>
            <ac:cxnSpMk id="12" creationId="{4223E369-892D-558F-6513-38733E65AD4C}"/>
          </ac:cxnSpMkLst>
        </pc:cxnChg>
        <pc:cxnChg chg="add del">
          <ac:chgData name="Francesco Antonio Gangi" userId="bb2bf37e-4cd9-4f30-ab7a-7fcf2ae5245d" providerId="ADAL" clId="{A98D8B83-BBD0-B44D-A5DF-06FCD2106522}" dt="2024-07-04T08:49:37.066" v="473" actId="478"/>
          <ac:cxnSpMkLst>
            <pc:docMk/>
            <pc:sldMk cId="2740018633" sldId="272"/>
            <ac:cxnSpMk id="14" creationId="{D844FEF7-2491-30E5-888D-EC3AF6D3DB7F}"/>
          </ac:cxnSpMkLst>
        </pc:cxnChg>
        <pc:cxnChg chg="add del mod">
          <ac:chgData name="Francesco Antonio Gangi" userId="bb2bf37e-4cd9-4f30-ab7a-7fcf2ae5245d" providerId="ADAL" clId="{A98D8B83-BBD0-B44D-A5DF-06FCD2106522}" dt="2024-07-04T08:50:28.539" v="478" actId="478"/>
          <ac:cxnSpMkLst>
            <pc:docMk/>
            <pc:sldMk cId="2740018633" sldId="272"/>
            <ac:cxnSpMk id="16" creationId="{7E72CDD8-262D-A189-F9FD-B988E97BC6DD}"/>
          </ac:cxnSpMkLst>
        </pc:cxnChg>
      </pc:sldChg>
      <pc:sldChg chg="new del">
        <pc:chgData name="Francesco Antonio Gangi" userId="bb2bf37e-4cd9-4f30-ab7a-7fcf2ae5245d" providerId="ADAL" clId="{A98D8B83-BBD0-B44D-A5DF-06FCD2106522}" dt="2024-07-04T08:52:14.461" v="525" actId="680"/>
        <pc:sldMkLst>
          <pc:docMk/>
          <pc:sldMk cId="2882339994" sldId="273"/>
        </pc:sldMkLst>
      </pc:sldChg>
      <pc:sldChg chg="addSp delSp modSp add mod modTransition modAnim">
        <pc:chgData name="Francesco Antonio Gangi" userId="bb2bf37e-4cd9-4f30-ab7a-7fcf2ae5245d" providerId="ADAL" clId="{A98D8B83-BBD0-B44D-A5DF-06FCD2106522}" dt="2024-07-16T16:08:28.348" v="2558"/>
        <pc:sldMkLst>
          <pc:docMk/>
          <pc:sldMk cId="2928202223" sldId="273"/>
        </pc:sldMkLst>
        <pc:spChg chg="mod">
          <ac:chgData name="Francesco Antonio Gangi" userId="bb2bf37e-4cd9-4f30-ab7a-7fcf2ae5245d" providerId="ADAL" clId="{A98D8B83-BBD0-B44D-A5DF-06FCD2106522}" dt="2024-07-08T07:27:05.868" v="1408" actId="20577"/>
          <ac:spMkLst>
            <pc:docMk/>
            <pc:sldMk cId="2928202223" sldId="273"/>
            <ac:spMk id="2" creationId="{342CAFED-9C9D-8088-4500-844577ED0EBC}"/>
          </ac:spMkLst>
        </pc:spChg>
        <pc:spChg chg="add mod">
          <ac:chgData name="Francesco Antonio Gangi" userId="bb2bf37e-4cd9-4f30-ab7a-7fcf2ae5245d" providerId="ADAL" clId="{A98D8B83-BBD0-B44D-A5DF-06FCD2106522}" dt="2024-07-04T09:13:27.574" v="770" actId="1076"/>
          <ac:spMkLst>
            <pc:docMk/>
            <pc:sldMk cId="2928202223" sldId="273"/>
            <ac:spMk id="3" creationId="{D5ED7D37-AC67-9D20-CC76-C7F6CCCDAFF5}"/>
          </ac:spMkLst>
        </pc:spChg>
        <pc:spChg chg="mod">
          <ac:chgData name="Francesco Antonio Gangi" userId="bb2bf37e-4cd9-4f30-ab7a-7fcf2ae5245d" providerId="ADAL" clId="{A98D8B83-BBD0-B44D-A5DF-06FCD2106522}" dt="2024-07-04T09:13:22.233" v="769" actId="1036"/>
          <ac:spMkLst>
            <pc:docMk/>
            <pc:sldMk cId="2928202223" sldId="273"/>
            <ac:spMk id="6" creationId="{E6D8C10F-3D25-2CEB-619C-E9DD1FB5ED21}"/>
          </ac:spMkLst>
        </pc:spChg>
        <pc:spChg chg="mod">
          <ac:chgData name="Francesco Antonio Gangi" userId="bb2bf37e-4cd9-4f30-ab7a-7fcf2ae5245d" providerId="ADAL" clId="{A98D8B83-BBD0-B44D-A5DF-06FCD2106522}" dt="2024-07-04T08:58:09.734" v="690" actId="1076"/>
          <ac:spMkLst>
            <pc:docMk/>
            <pc:sldMk cId="2928202223" sldId="273"/>
            <ac:spMk id="7" creationId="{216D58DA-C494-9005-5900-3B486D7E2921}"/>
          </ac:spMkLst>
        </pc:spChg>
        <pc:spChg chg="del mod">
          <ac:chgData name="Francesco Antonio Gangi" userId="bb2bf37e-4cd9-4f30-ab7a-7fcf2ae5245d" providerId="ADAL" clId="{A98D8B83-BBD0-B44D-A5DF-06FCD2106522}" dt="2024-07-04T09:02:21.291" v="722" actId="478"/>
          <ac:spMkLst>
            <pc:docMk/>
            <pc:sldMk cId="2928202223" sldId="273"/>
            <ac:spMk id="9" creationId="{D8DCA600-8C0C-66DF-646E-9CD2FA647DC5}"/>
          </ac:spMkLst>
        </pc:spChg>
        <pc:spChg chg="mod">
          <ac:chgData name="Francesco Antonio Gangi" userId="bb2bf37e-4cd9-4f30-ab7a-7fcf2ae5245d" providerId="ADAL" clId="{A98D8B83-BBD0-B44D-A5DF-06FCD2106522}" dt="2024-07-04T13:08:44.753" v="1092" actId="1076"/>
          <ac:spMkLst>
            <pc:docMk/>
            <pc:sldMk cId="2928202223" sldId="273"/>
            <ac:spMk id="10" creationId="{54C685A6-34B0-57AD-AF4E-4543E7174724}"/>
          </ac:spMkLst>
        </pc:spChg>
        <pc:picChg chg="mod">
          <ac:chgData name="Francesco Antonio Gangi" userId="bb2bf37e-4cd9-4f30-ab7a-7fcf2ae5245d" providerId="ADAL" clId="{A98D8B83-BBD0-B44D-A5DF-06FCD2106522}" dt="2024-07-04T09:13:22.233" v="769" actId="1036"/>
          <ac:picMkLst>
            <pc:docMk/>
            <pc:sldMk cId="2928202223" sldId="273"/>
            <ac:picMk id="4" creationId="{B77594CD-F13D-65FF-A35A-E4606DD232B1}"/>
          </ac:picMkLst>
        </pc:picChg>
      </pc:sldChg>
      <pc:sldChg chg="addSp delSp modSp new mod modTransition modAnim">
        <pc:chgData name="Francesco Antonio Gangi" userId="bb2bf37e-4cd9-4f30-ab7a-7fcf2ae5245d" providerId="ADAL" clId="{A98D8B83-BBD0-B44D-A5DF-06FCD2106522}" dt="2024-07-16T16:08:28.348" v="2558"/>
        <pc:sldMkLst>
          <pc:docMk/>
          <pc:sldMk cId="1622346524" sldId="274"/>
        </pc:sldMkLst>
        <pc:spChg chg="mod">
          <ac:chgData name="Francesco Antonio Gangi" userId="bb2bf37e-4cd9-4f30-ab7a-7fcf2ae5245d" providerId="ADAL" clId="{A98D8B83-BBD0-B44D-A5DF-06FCD2106522}" dt="2024-07-08T07:27:09.958" v="1410" actId="20577"/>
          <ac:spMkLst>
            <pc:docMk/>
            <pc:sldMk cId="1622346524" sldId="274"/>
            <ac:spMk id="2" creationId="{8D5F9A9F-791E-8B2E-9416-04A4B45A576D}"/>
          </ac:spMkLst>
        </pc:spChg>
        <pc:spChg chg="del">
          <ac:chgData name="Francesco Antonio Gangi" userId="bb2bf37e-4cd9-4f30-ab7a-7fcf2ae5245d" providerId="ADAL" clId="{A98D8B83-BBD0-B44D-A5DF-06FCD2106522}" dt="2024-07-04T09:43:46.713" v="805" actId="478"/>
          <ac:spMkLst>
            <pc:docMk/>
            <pc:sldMk cId="1622346524" sldId="274"/>
            <ac:spMk id="3" creationId="{7C1B7C0C-EB23-BAD8-19D0-42053EC0D46D}"/>
          </ac:spMkLst>
        </pc:spChg>
        <pc:spChg chg="add mod">
          <ac:chgData name="Francesco Antonio Gangi" userId="bb2bf37e-4cd9-4f30-ab7a-7fcf2ae5245d" providerId="ADAL" clId="{A98D8B83-BBD0-B44D-A5DF-06FCD2106522}" dt="2024-07-04T09:44:03.409" v="811" actId="1076"/>
          <ac:spMkLst>
            <pc:docMk/>
            <pc:sldMk cId="1622346524" sldId="274"/>
            <ac:spMk id="6" creationId="{7E103774-D3D8-004C-7D88-D9E65B8731FE}"/>
          </ac:spMkLst>
        </pc:spChg>
        <pc:spChg chg="add mod">
          <ac:chgData name="Francesco Antonio Gangi" userId="bb2bf37e-4cd9-4f30-ab7a-7fcf2ae5245d" providerId="ADAL" clId="{A98D8B83-BBD0-B44D-A5DF-06FCD2106522}" dt="2024-07-04T09:44:31.072" v="815" actId="1076"/>
          <ac:spMkLst>
            <pc:docMk/>
            <pc:sldMk cId="1622346524" sldId="274"/>
            <ac:spMk id="8" creationId="{A1F257AC-B06B-C0B4-B544-05A3572758F1}"/>
          </ac:spMkLst>
        </pc:spChg>
        <pc:spChg chg="add del mod">
          <ac:chgData name="Francesco Antonio Gangi" userId="bb2bf37e-4cd9-4f30-ab7a-7fcf2ae5245d" providerId="ADAL" clId="{A98D8B83-BBD0-B44D-A5DF-06FCD2106522}" dt="2024-07-04T09:45:05.309" v="903" actId="478"/>
          <ac:spMkLst>
            <pc:docMk/>
            <pc:sldMk cId="1622346524" sldId="274"/>
            <ac:spMk id="9" creationId="{C5421DFE-6806-AD8E-B7E5-D546F0BB2EED}"/>
          </ac:spMkLst>
        </pc:spChg>
        <pc:spChg chg="add mod">
          <ac:chgData name="Francesco Antonio Gangi" userId="bb2bf37e-4cd9-4f30-ab7a-7fcf2ae5245d" providerId="ADAL" clId="{A98D8B83-BBD0-B44D-A5DF-06FCD2106522}" dt="2024-07-04T09:53:25.272" v="960" actId="14100"/>
          <ac:spMkLst>
            <pc:docMk/>
            <pc:sldMk cId="1622346524" sldId="274"/>
            <ac:spMk id="10" creationId="{4ED607ED-2734-C596-6823-6B63D3A2A86B}"/>
          </ac:spMkLst>
        </pc:spChg>
        <pc:picChg chg="add mod">
          <ac:chgData name="Francesco Antonio Gangi" userId="bb2bf37e-4cd9-4f30-ab7a-7fcf2ae5245d" providerId="ADAL" clId="{A98D8B83-BBD0-B44D-A5DF-06FCD2106522}" dt="2024-07-14T14:43:49.675" v="2430" actId="14861"/>
          <ac:picMkLst>
            <pc:docMk/>
            <pc:sldMk cId="1622346524" sldId="274"/>
            <ac:picMk id="4" creationId="{3BEA61EB-9021-6161-9602-A164B93E8C33}"/>
          </ac:picMkLst>
        </pc:picChg>
        <pc:picChg chg="add mod">
          <ac:chgData name="Francesco Antonio Gangi" userId="bb2bf37e-4cd9-4f30-ab7a-7fcf2ae5245d" providerId="ADAL" clId="{A98D8B83-BBD0-B44D-A5DF-06FCD2106522}" dt="2024-07-04T09:43:56.944" v="809"/>
          <ac:picMkLst>
            <pc:docMk/>
            <pc:sldMk cId="1622346524" sldId="274"/>
            <ac:picMk id="5" creationId="{479B1DFE-05D1-0006-4BF7-BDAD2B214A9C}"/>
          </ac:picMkLst>
        </pc:picChg>
        <pc:picChg chg="add mod">
          <ac:chgData name="Francesco Antonio Gangi" userId="bb2bf37e-4cd9-4f30-ab7a-7fcf2ae5245d" providerId="ADAL" clId="{A98D8B83-BBD0-B44D-A5DF-06FCD2106522}" dt="2024-07-14T14:43:49.675" v="2430" actId="14861"/>
          <ac:picMkLst>
            <pc:docMk/>
            <pc:sldMk cId="1622346524" sldId="274"/>
            <ac:picMk id="7" creationId="{888AB4FB-5624-1030-6BCB-812FB9F4A964}"/>
          </ac:picMkLst>
        </pc:picChg>
      </pc:sldChg>
      <pc:sldChg chg="addSp delSp modSp new mod modTransition modAnim">
        <pc:chgData name="Francesco Antonio Gangi" userId="bb2bf37e-4cd9-4f30-ab7a-7fcf2ae5245d" providerId="ADAL" clId="{A98D8B83-BBD0-B44D-A5DF-06FCD2106522}" dt="2024-07-16T16:08:28.348" v="2558"/>
        <pc:sldMkLst>
          <pc:docMk/>
          <pc:sldMk cId="1263831675" sldId="275"/>
        </pc:sldMkLst>
        <pc:spChg chg="mod">
          <ac:chgData name="Francesco Antonio Gangi" userId="bb2bf37e-4cd9-4f30-ab7a-7fcf2ae5245d" providerId="ADAL" clId="{A98D8B83-BBD0-B44D-A5DF-06FCD2106522}" dt="2024-07-08T07:27:15.880" v="1415" actId="20577"/>
          <ac:spMkLst>
            <pc:docMk/>
            <pc:sldMk cId="1263831675" sldId="275"/>
            <ac:spMk id="2" creationId="{B0E22B4B-1F8B-432F-837F-F5FE59A6A950}"/>
          </ac:spMkLst>
        </pc:spChg>
        <pc:spChg chg="add mod">
          <ac:chgData name="Francesco Antonio Gangi" userId="bb2bf37e-4cd9-4f30-ab7a-7fcf2ae5245d" providerId="ADAL" clId="{A98D8B83-BBD0-B44D-A5DF-06FCD2106522}" dt="2024-07-14T14:45:23.520" v="2437" actId="1076"/>
          <ac:spMkLst>
            <pc:docMk/>
            <pc:sldMk cId="1263831675" sldId="275"/>
            <ac:spMk id="3" creationId="{1CF4AE9A-391F-D7B4-B6D7-202433BAFC1D}"/>
          </ac:spMkLst>
        </pc:spChg>
        <pc:spChg chg="del">
          <ac:chgData name="Francesco Antonio Gangi" userId="bb2bf37e-4cd9-4f30-ab7a-7fcf2ae5245d" providerId="ADAL" clId="{A98D8B83-BBD0-B44D-A5DF-06FCD2106522}" dt="2024-07-04T10:23:16.034" v="1068" actId="478"/>
          <ac:spMkLst>
            <pc:docMk/>
            <pc:sldMk cId="1263831675" sldId="275"/>
            <ac:spMk id="3" creationId="{653138C5-AF83-7B6C-5BD2-7EE8647CBAD7}"/>
          </ac:spMkLst>
        </pc:spChg>
        <pc:spChg chg="add mod">
          <ac:chgData name="Francesco Antonio Gangi" userId="bb2bf37e-4cd9-4f30-ab7a-7fcf2ae5245d" providerId="ADAL" clId="{A98D8B83-BBD0-B44D-A5DF-06FCD2106522}" dt="2024-07-08T07:27:54.846" v="1421" actId="1076"/>
          <ac:spMkLst>
            <pc:docMk/>
            <pc:sldMk cId="1263831675" sldId="275"/>
            <ac:spMk id="5" creationId="{B0A858B6-1B36-34E7-3371-45263DCAD6D0}"/>
          </ac:spMkLst>
        </pc:spChg>
        <pc:spChg chg="add mod">
          <ac:chgData name="Francesco Antonio Gangi" userId="bb2bf37e-4cd9-4f30-ab7a-7fcf2ae5245d" providerId="ADAL" clId="{A98D8B83-BBD0-B44D-A5DF-06FCD2106522}" dt="2024-07-14T19:10:39.925" v="2555" actId="1036"/>
          <ac:spMkLst>
            <pc:docMk/>
            <pc:sldMk cId="1263831675" sldId="275"/>
            <ac:spMk id="7" creationId="{D2CFFF3B-2019-28DF-A64A-6296C07BF7B5}"/>
          </ac:spMkLst>
        </pc:spChg>
        <pc:spChg chg="add mod">
          <ac:chgData name="Francesco Antonio Gangi" userId="bb2bf37e-4cd9-4f30-ab7a-7fcf2ae5245d" providerId="ADAL" clId="{A98D8B83-BBD0-B44D-A5DF-06FCD2106522}" dt="2024-07-08T07:27:54.846" v="1421" actId="1076"/>
          <ac:spMkLst>
            <pc:docMk/>
            <pc:sldMk cId="1263831675" sldId="275"/>
            <ac:spMk id="8" creationId="{95A7CAA2-D077-7464-9387-5AF99E3E48B0}"/>
          </ac:spMkLst>
        </pc:spChg>
        <pc:spChg chg="add mod">
          <ac:chgData name="Francesco Antonio Gangi" userId="bb2bf37e-4cd9-4f30-ab7a-7fcf2ae5245d" providerId="ADAL" clId="{A98D8B83-BBD0-B44D-A5DF-06FCD2106522}" dt="2024-07-08T07:27:54.846" v="1421" actId="1076"/>
          <ac:spMkLst>
            <pc:docMk/>
            <pc:sldMk cId="1263831675" sldId="275"/>
            <ac:spMk id="9" creationId="{B0F145EB-2BEB-5446-38F2-6DB919E570C8}"/>
          </ac:spMkLst>
        </pc:spChg>
        <pc:spChg chg="add mod">
          <ac:chgData name="Francesco Antonio Gangi" userId="bb2bf37e-4cd9-4f30-ab7a-7fcf2ae5245d" providerId="ADAL" clId="{A98D8B83-BBD0-B44D-A5DF-06FCD2106522}" dt="2024-07-08T07:27:54.846" v="1421" actId="1076"/>
          <ac:spMkLst>
            <pc:docMk/>
            <pc:sldMk cId="1263831675" sldId="275"/>
            <ac:spMk id="18" creationId="{D182C91F-7A1D-ED57-4B6E-A5C0D0F5D731}"/>
          </ac:spMkLst>
        </pc:spChg>
        <pc:picChg chg="add mod modCrop">
          <ac:chgData name="Francesco Antonio Gangi" userId="bb2bf37e-4cd9-4f30-ab7a-7fcf2ae5245d" providerId="ADAL" clId="{A98D8B83-BBD0-B44D-A5DF-06FCD2106522}" dt="2024-07-14T14:44:01.516" v="2432" actId="14861"/>
          <ac:picMkLst>
            <pc:docMk/>
            <pc:sldMk cId="1263831675" sldId="275"/>
            <ac:picMk id="4" creationId="{C45121C9-4358-54D1-6FB1-6449DC886123}"/>
          </ac:picMkLst>
        </pc:picChg>
        <pc:picChg chg="add mod">
          <ac:chgData name="Francesco Antonio Gangi" userId="bb2bf37e-4cd9-4f30-ab7a-7fcf2ae5245d" providerId="ADAL" clId="{A98D8B83-BBD0-B44D-A5DF-06FCD2106522}" dt="2024-07-14T14:44:01.516" v="2432" actId="14861"/>
          <ac:picMkLst>
            <pc:docMk/>
            <pc:sldMk cId="1263831675" sldId="275"/>
            <ac:picMk id="6" creationId="{3DDBC183-254C-7D78-7570-B4E7719C734D}"/>
          </ac:picMkLst>
        </pc:picChg>
        <pc:cxnChg chg="add del mod">
          <ac:chgData name="Francesco Antonio Gangi" userId="bb2bf37e-4cd9-4f30-ab7a-7fcf2ae5245d" providerId="ADAL" clId="{A98D8B83-BBD0-B44D-A5DF-06FCD2106522}" dt="2024-07-08T07:25:28.041" v="1376" actId="11529"/>
          <ac:cxnSpMkLst>
            <pc:docMk/>
            <pc:sldMk cId="1263831675" sldId="275"/>
            <ac:cxnSpMk id="11" creationId="{047993D1-8951-60C1-7F61-D415C1A9AB42}"/>
          </ac:cxnSpMkLst>
        </pc:cxnChg>
        <pc:cxnChg chg="add del mod">
          <ac:chgData name="Francesco Antonio Gangi" userId="bb2bf37e-4cd9-4f30-ab7a-7fcf2ae5245d" providerId="ADAL" clId="{A98D8B83-BBD0-B44D-A5DF-06FCD2106522}" dt="2024-07-08T07:26:26.009" v="1387" actId="478"/>
          <ac:cxnSpMkLst>
            <pc:docMk/>
            <pc:sldMk cId="1263831675" sldId="275"/>
            <ac:cxnSpMk id="15" creationId="{EF0C5864-08C2-2C4C-1290-DBB11B1976B2}"/>
          </ac:cxnSpMkLst>
        </pc:cxnChg>
      </pc:sldChg>
      <pc:sldChg chg="addSp delSp modSp new mod modTransition">
        <pc:chgData name="Francesco Antonio Gangi" userId="bb2bf37e-4cd9-4f30-ab7a-7fcf2ae5245d" providerId="ADAL" clId="{A98D8B83-BBD0-B44D-A5DF-06FCD2106522}" dt="2024-07-16T16:08:28.348" v="2558"/>
        <pc:sldMkLst>
          <pc:docMk/>
          <pc:sldMk cId="4187684779" sldId="276"/>
        </pc:sldMkLst>
        <pc:spChg chg="del">
          <ac:chgData name="Francesco Antonio Gangi" userId="bb2bf37e-4cd9-4f30-ab7a-7fcf2ae5245d" providerId="ADAL" clId="{A98D8B83-BBD0-B44D-A5DF-06FCD2106522}" dt="2024-07-14T14:35:42.283" v="2262" actId="478"/>
          <ac:spMkLst>
            <pc:docMk/>
            <pc:sldMk cId="4187684779" sldId="276"/>
            <ac:spMk id="2" creationId="{16E6302F-933A-01AE-042F-7068FA56A88C}"/>
          </ac:spMkLst>
        </pc:spChg>
        <pc:spChg chg="del">
          <ac:chgData name="Francesco Antonio Gangi" userId="bb2bf37e-4cd9-4f30-ab7a-7fcf2ae5245d" providerId="ADAL" clId="{A98D8B83-BBD0-B44D-A5DF-06FCD2106522}" dt="2024-07-14T14:35:43.965" v="2263" actId="478"/>
          <ac:spMkLst>
            <pc:docMk/>
            <pc:sldMk cId="4187684779" sldId="276"/>
            <ac:spMk id="3" creationId="{D5D63B50-86D7-66B3-6D51-5292042F7E35}"/>
          </ac:spMkLst>
        </pc:spChg>
        <pc:spChg chg="add mod">
          <ac:chgData name="Francesco Antonio Gangi" userId="bb2bf37e-4cd9-4f30-ab7a-7fcf2ae5245d" providerId="ADAL" clId="{A98D8B83-BBD0-B44D-A5DF-06FCD2106522}" dt="2024-07-14T14:35:44.950" v="2264"/>
          <ac:spMkLst>
            <pc:docMk/>
            <pc:sldMk cId="4187684779" sldId="276"/>
            <ac:spMk id="4" creationId="{F32D1D4F-62FB-3665-6D24-F08D5D4F3F74}"/>
          </ac:spMkLst>
        </pc:spChg>
        <pc:spChg chg="add mod">
          <ac:chgData name="Francesco Antonio Gangi" userId="bb2bf37e-4cd9-4f30-ab7a-7fcf2ae5245d" providerId="ADAL" clId="{A98D8B83-BBD0-B44D-A5DF-06FCD2106522}" dt="2024-07-14T14:35:56.554" v="2268"/>
          <ac:spMkLst>
            <pc:docMk/>
            <pc:sldMk cId="4187684779" sldId="276"/>
            <ac:spMk id="5" creationId="{96B7707E-7E71-6E30-E563-8CA0660F5358}"/>
          </ac:spMkLst>
        </pc:spChg>
        <pc:spChg chg="add mod">
          <ac:chgData name="Francesco Antonio Gangi" userId="bb2bf37e-4cd9-4f30-ab7a-7fcf2ae5245d" providerId="ADAL" clId="{A98D8B83-BBD0-B44D-A5DF-06FCD2106522}" dt="2024-07-14T14:37:30.581" v="2283" actId="1076"/>
          <ac:spMkLst>
            <pc:docMk/>
            <pc:sldMk cId="4187684779" sldId="276"/>
            <ac:spMk id="8" creationId="{7CAE963D-4B57-3C42-F259-1DE52470BCEC}"/>
          </ac:spMkLst>
        </pc:spChg>
        <pc:spChg chg="add mod">
          <ac:chgData name="Francesco Antonio Gangi" userId="bb2bf37e-4cd9-4f30-ab7a-7fcf2ae5245d" providerId="ADAL" clId="{A98D8B83-BBD0-B44D-A5DF-06FCD2106522}" dt="2024-07-14T14:42:55.707" v="2429" actId="1036"/>
          <ac:spMkLst>
            <pc:docMk/>
            <pc:sldMk cId="4187684779" sldId="276"/>
            <ac:spMk id="9" creationId="{78DD1F5F-EEC2-20BD-7F82-493757E6823C}"/>
          </ac:spMkLst>
        </pc:spChg>
        <pc:spChg chg="add mod">
          <ac:chgData name="Francesco Antonio Gangi" userId="bb2bf37e-4cd9-4f30-ab7a-7fcf2ae5245d" providerId="ADAL" clId="{A98D8B83-BBD0-B44D-A5DF-06FCD2106522}" dt="2024-07-14T14:38:05.214" v="2294" actId="1038"/>
          <ac:spMkLst>
            <pc:docMk/>
            <pc:sldMk cId="4187684779" sldId="276"/>
            <ac:spMk id="10" creationId="{290A070C-87D0-A24B-FF68-EC97BAC2D8CC}"/>
          </ac:spMkLst>
        </pc:spChg>
        <pc:spChg chg="add mod">
          <ac:chgData name="Francesco Antonio Gangi" userId="bb2bf37e-4cd9-4f30-ab7a-7fcf2ae5245d" providerId="ADAL" clId="{A98D8B83-BBD0-B44D-A5DF-06FCD2106522}" dt="2024-07-14T14:38:18.596" v="2297" actId="208"/>
          <ac:spMkLst>
            <pc:docMk/>
            <pc:sldMk cId="4187684779" sldId="276"/>
            <ac:spMk id="11" creationId="{A502894A-377B-21E2-DE6E-3AAC9A865B16}"/>
          </ac:spMkLst>
        </pc:spChg>
        <pc:spChg chg="add mod">
          <ac:chgData name="Francesco Antonio Gangi" userId="bb2bf37e-4cd9-4f30-ab7a-7fcf2ae5245d" providerId="ADAL" clId="{A98D8B83-BBD0-B44D-A5DF-06FCD2106522}" dt="2024-07-14T14:39:26.982" v="2427" actId="20577"/>
          <ac:spMkLst>
            <pc:docMk/>
            <pc:sldMk cId="4187684779" sldId="276"/>
            <ac:spMk id="12" creationId="{A8C14FA1-B2EC-3588-D995-26730BF35874}"/>
          </ac:spMkLst>
        </pc:spChg>
        <pc:picChg chg="add mod">
          <ac:chgData name="Francesco Antonio Gangi" userId="bb2bf37e-4cd9-4f30-ab7a-7fcf2ae5245d" providerId="ADAL" clId="{A98D8B83-BBD0-B44D-A5DF-06FCD2106522}" dt="2024-07-14T14:43:54.435" v="2431" actId="14861"/>
          <ac:picMkLst>
            <pc:docMk/>
            <pc:sldMk cId="4187684779" sldId="276"/>
            <ac:picMk id="6" creationId="{766461D7-B188-B938-9688-60E0A1AFCF4A}"/>
          </ac:picMkLst>
        </pc:picChg>
        <pc:picChg chg="add mod">
          <ac:chgData name="Francesco Antonio Gangi" userId="bb2bf37e-4cd9-4f30-ab7a-7fcf2ae5245d" providerId="ADAL" clId="{A98D8B83-BBD0-B44D-A5DF-06FCD2106522}" dt="2024-07-14T14:43:54.435" v="2431" actId="14861"/>
          <ac:picMkLst>
            <pc:docMk/>
            <pc:sldMk cId="4187684779" sldId="276"/>
            <ac:picMk id="7" creationId="{5CD7578D-D5CE-F1D0-07F9-623641D44F8A}"/>
          </ac:picMkLst>
        </pc:picChg>
      </pc:sldChg>
      <pc:sldChg chg="addSp delSp modSp new mod modTransition">
        <pc:chgData name="Francesco Antonio Gangi" userId="bb2bf37e-4cd9-4f30-ab7a-7fcf2ae5245d" providerId="ADAL" clId="{A98D8B83-BBD0-B44D-A5DF-06FCD2106522}" dt="2024-07-17T08:18:11.513" v="2576" actId="1036"/>
        <pc:sldMkLst>
          <pc:docMk/>
          <pc:sldMk cId="2467254981" sldId="277"/>
        </pc:sldMkLst>
        <pc:spChg chg="del">
          <ac:chgData name="Francesco Antonio Gangi" userId="bb2bf37e-4cd9-4f30-ab7a-7fcf2ae5245d" providerId="ADAL" clId="{A98D8B83-BBD0-B44D-A5DF-06FCD2106522}" dt="2024-07-14T17:02:29.917" v="2439" actId="478"/>
          <ac:spMkLst>
            <pc:docMk/>
            <pc:sldMk cId="2467254981" sldId="277"/>
            <ac:spMk id="2" creationId="{6B653D54-71E4-C499-0828-179FBE40151D}"/>
          </ac:spMkLst>
        </pc:spChg>
        <pc:spChg chg="del">
          <ac:chgData name="Francesco Antonio Gangi" userId="bb2bf37e-4cd9-4f30-ab7a-7fcf2ae5245d" providerId="ADAL" clId="{A98D8B83-BBD0-B44D-A5DF-06FCD2106522}" dt="2024-07-14T17:02:31.213" v="2440" actId="478"/>
          <ac:spMkLst>
            <pc:docMk/>
            <pc:sldMk cId="2467254981" sldId="277"/>
            <ac:spMk id="3" creationId="{B0869390-F193-9A47-6953-ACCC46B6BB74}"/>
          </ac:spMkLst>
        </pc:spChg>
        <pc:spChg chg="add mod">
          <ac:chgData name="Francesco Antonio Gangi" userId="bb2bf37e-4cd9-4f30-ab7a-7fcf2ae5245d" providerId="ADAL" clId="{A98D8B83-BBD0-B44D-A5DF-06FCD2106522}" dt="2024-07-14T17:02:49.817" v="2446"/>
          <ac:spMkLst>
            <pc:docMk/>
            <pc:sldMk cId="2467254981" sldId="277"/>
            <ac:spMk id="6" creationId="{8F56EFE1-D5D7-1EC6-EE9B-817994D2A45A}"/>
          </ac:spMkLst>
        </pc:spChg>
        <pc:spChg chg="add mod">
          <ac:chgData name="Francesco Antonio Gangi" userId="bb2bf37e-4cd9-4f30-ab7a-7fcf2ae5245d" providerId="ADAL" clId="{A98D8B83-BBD0-B44D-A5DF-06FCD2106522}" dt="2024-07-17T08:18:07.124" v="2573" actId="1036"/>
          <ac:spMkLst>
            <pc:docMk/>
            <pc:sldMk cId="2467254981" sldId="277"/>
            <ac:spMk id="7" creationId="{EAF20AA8-F032-7A78-ADD8-2AF754FD8D40}"/>
          </ac:spMkLst>
        </pc:spChg>
        <pc:spChg chg="add mod">
          <ac:chgData name="Francesco Antonio Gangi" userId="bb2bf37e-4cd9-4f30-ab7a-7fcf2ae5245d" providerId="ADAL" clId="{A98D8B83-BBD0-B44D-A5DF-06FCD2106522}" dt="2024-07-17T08:18:11.513" v="2576" actId="1036"/>
          <ac:spMkLst>
            <pc:docMk/>
            <pc:sldMk cId="2467254981" sldId="277"/>
            <ac:spMk id="8" creationId="{4ACBDA95-9842-BAAA-6170-F6D599C1CBC1}"/>
          </ac:spMkLst>
        </pc:spChg>
        <pc:picChg chg="add mod">
          <ac:chgData name="Francesco Antonio Gangi" userId="bb2bf37e-4cd9-4f30-ab7a-7fcf2ae5245d" providerId="ADAL" clId="{A98D8B83-BBD0-B44D-A5DF-06FCD2106522}" dt="2024-07-14T17:08:46.451" v="2540" actId="1076"/>
          <ac:picMkLst>
            <pc:docMk/>
            <pc:sldMk cId="2467254981" sldId="277"/>
            <ac:picMk id="4" creationId="{42C04497-1E04-FDBF-98E7-4A9D56C8658F}"/>
          </ac:picMkLst>
        </pc:picChg>
        <pc:picChg chg="add mod">
          <ac:chgData name="Francesco Antonio Gangi" userId="bb2bf37e-4cd9-4f30-ab7a-7fcf2ae5245d" providerId="ADAL" clId="{A98D8B83-BBD0-B44D-A5DF-06FCD2106522}" dt="2024-07-14T17:08:34.237" v="2534" actId="1076"/>
          <ac:picMkLst>
            <pc:docMk/>
            <pc:sldMk cId="2467254981" sldId="277"/>
            <ac:picMk id="5" creationId="{2667EBF5-8EAE-9D94-ACB3-7B1766C7340D}"/>
          </ac:picMkLst>
        </pc:picChg>
        <pc:picChg chg="add mod modCrop">
          <ac:chgData name="Francesco Antonio Gangi" userId="bb2bf37e-4cd9-4f30-ab7a-7fcf2ae5245d" providerId="ADAL" clId="{A98D8B83-BBD0-B44D-A5DF-06FCD2106522}" dt="2024-07-14T17:09:27.399" v="2545" actId="1076"/>
          <ac:picMkLst>
            <pc:docMk/>
            <pc:sldMk cId="2467254981" sldId="277"/>
            <ac:picMk id="18" creationId="{F084D675-1422-8C5B-43B3-7038E884894F}"/>
          </ac:picMkLst>
        </pc:picChg>
        <pc:cxnChg chg="add mod">
          <ac:chgData name="Francesco Antonio Gangi" userId="bb2bf37e-4cd9-4f30-ab7a-7fcf2ae5245d" providerId="ADAL" clId="{A98D8B83-BBD0-B44D-A5DF-06FCD2106522}" dt="2024-07-14T17:09:19.273" v="2544" actId="13822"/>
          <ac:cxnSpMkLst>
            <pc:docMk/>
            <pc:sldMk cId="2467254981" sldId="277"/>
            <ac:cxnSpMk id="10" creationId="{F7602ED9-EB2B-6C30-2814-5BDE59D0C31F}"/>
          </ac:cxnSpMkLst>
        </pc:cxnChg>
        <pc:cxnChg chg="add mod">
          <ac:chgData name="Francesco Antonio Gangi" userId="bb2bf37e-4cd9-4f30-ab7a-7fcf2ae5245d" providerId="ADAL" clId="{A98D8B83-BBD0-B44D-A5DF-06FCD2106522}" dt="2024-07-14T17:09:19.273" v="2544" actId="13822"/>
          <ac:cxnSpMkLst>
            <pc:docMk/>
            <pc:sldMk cId="2467254981" sldId="277"/>
            <ac:cxnSpMk id="11" creationId="{2F6B91D9-1A89-5FA9-7372-EE2A07BF254E}"/>
          </ac:cxnSpMkLst>
        </pc:cxnChg>
        <pc:cxnChg chg="add del mod">
          <ac:chgData name="Francesco Antonio Gangi" userId="bb2bf37e-4cd9-4f30-ab7a-7fcf2ae5245d" providerId="ADAL" clId="{A98D8B83-BBD0-B44D-A5DF-06FCD2106522}" dt="2024-07-14T17:09:07.860" v="2543" actId="478"/>
          <ac:cxnSpMkLst>
            <pc:docMk/>
            <pc:sldMk cId="2467254981" sldId="277"/>
            <ac:cxnSpMk id="14" creationId="{54AF8FCB-3435-D2DD-511F-8314E2222BB8}"/>
          </ac:cxnSpMkLst>
        </pc:cxnChg>
        <pc:cxnChg chg="add del mod">
          <ac:chgData name="Francesco Antonio Gangi" userId="bb2bf37e-4cd9-4f30-ab7a-7fcf2ae5245d" providerId="ADAL" clId="{A98D8B83-BBD0-B44D-A5DF-06FCD2106522}" dt="2024-07-14T17:09:07.860" v="2543" actId="478"/>
          <ac:cxnSpMkLst>
            <pc:docMk/>
            <pc:sldMk cId="2467254981" sldId="277"/>
            <ac:cxnSpMk id="16" creationId="{2263603B-468E-3121-EACC-3E345BE86E89}"/>
          </ac:cxnSpMkLst>
        </pc:cxnChg>
        <pc:cxnChg chg="add mod">
          <ac:chgData name="Francesco Antonio Gangi" userId="bb2bf37e-4cd9-4f30-ab7a-7fcf2ae5245d" providerId="ADAL" clId="{A98D8B83-BBD0-B44D-A5DF-06FCD2106522}" dt="2024-07-14T17:10:13.347" v="2551" actId="14100"/>
          <ac:cxnSpMkLst>
            <pc:docMk/>
            <pc:sldMk cId="2467254981" sldId="277"/>
            <ac:cxnSpMk id="22" creationId="{1DBEC0EC-E4F5-2CB3-ED93-5128D7DF4F6A}"/>
          </ac:cxnSpMkLst>
        </pc:cxnChg>
      </pc:sldChg>
    </pc:docChg>
  </pc:docChgLst>
  <pc:docChgLst>
    <pc:chgData name="Francesco Ostidich" userId="S::10716798@polimi.it::29ffb488-2639-49f6-873a-3273ba417042" providerId="AD" clId="Web-{3768CDBB-B583-E56C-36CC-16BC1C3C3288}"/>
    <pc:docChg chg="modSld">
      <pc:chgData name="Francesco Ostidich" userId="S::10716798@polimi.it::29ffb488-2639-49f6-873a-3273ba417042" providerId="AD" clId="Web-{3768CDBB-B583-E56C-36CC-16BC1C3C3288}" dt="2024-07-14T19:22:50.620" v="30"/>
      <pc:docMkLst>
        <pc:docMk/>
      </pc:docMkLst>
      <pc:sldChg chg="modTransition">
        <pc:chgData name="Francesco Ostidich" userId="S::10716798@polimi.it::29ffb488-2639-49f6-873a-3273ba417042" providerId="AD" clId="Web-{3768CDBB-B583-E56C-36CC-16BC1C3C3288}" dt="2024-07-14T19:17:19.815" v="13"/>
        <pc:sldMkLst>
          <pc:docMk/>
          <pc:sldMk cId="0" sldId="256"/>
        </pc:sldMkLst>
      </pc:sldChg>
      <pc:sldChg chg="modTransition">
        <pc:chgData name="Francesco Ostidich" userId="S::10716798@polimi.it::29ffb488-2639-49f6-873a-3273ba417042" providerId="AD" clId="Web-{3768CDBB-B583-E56C-36CC-16BC1C3C3288}" dt="2024-07-14T19:17:19.815" v="12"/>
        <pc:sldMkLst>
          <pc:docMk/>
          <pc:sldMk cId="0" sldId="257"/>
        </pc:sldMkLst>
      </pc:sldChg>
      <pc:sldChg chg="modSp">
        <pc:chgData name="Francesco Ostidich" userId="S::10716798@polimi.it::29ffb488-2639-49f6-873a-3273ba417042" providerId="AD" clId="Web-{3768CDBB-B583-E56C-36CC-16BC1C3C3288}" dt="2024-07-14T19:20:27.960" v="27" actId="14100"/>
        <pc:sldMkLst>
          <pc:docMk/>
          <pc:sldMk cId="2928202223" sldId="273"/>
        </pc:sldMkLst>
        <pc:spChg chg="ord">
          <ac:chgData name="Francesco Ostidich" userId="S::10716798@polimi.it::29ffb488-2639-49f6-873a-3273ba417042" providerId="AD" clId="Web-{3768CDBB-B583-E56C-36CC-16BC1C3C3288}" dt="2024-07-14T19:20:09.397" v="24"/>
          <ac:spMkLst>
            <pc:docMk/>
            <pc:sldMk cId="2928202223" sldId="273"/>
            <ac:spMk id="7" creationId="{216D58DA-C494-9005-5900-3B486D7E2921}"/>
          </ac:spMkLst>
        </pc:spChg>
        <pc:spChg chg="mod">
          <ac:chgData name="Francesco Ostidich" userId="S::10716798@polimi.it::29ffb488-2639-49f6-873a-3273ba417042" providerId="AD" clId="Web-{3768CDBB-B583-E56C-36CC-16BC1C3C3288}" dt="2024-07-14T19:20:27.960" v="27" actId="14100"/>
          <ac:spMkLst>
            <pc:docMk/>
            <pc:sldMk cId="2928202223" sldId="273"/>
            <ac:spMk id="19" creationId="{FA46997C-D91F-D2EC-931F-770571229DF0}"/>
          </ac:spMkLst>
        </pc:spChg>
      </pc:sldChg>
      <pc:sldChg chg="addSp delSp modSp addAnim delAnim modAnim">
        <pc:chgData name="Francesco Ostidich" userId="S::10716798@polimi.it::29ffb488-2639-49f6-873a-3273ba417042" providerId="AD" clId="Web-{3768CDBB-B583-E56C-36CC-16BC1C3C3288}" dt="2024-07-14T19:22:50.620" v="30"/>
        <pc:sldMkLst>
          <pc:docMk/>
          <pc:sldMk cId="1263831675" sldId="275"/>
        </pc:sldMkLst>
        <pc:spChg chg="del">
          <ac:chgData name="Francesco Ostidich" userId="S::10716798@polimi.it::29ffb488-2639-49f6-873a-3273ba417042" providerId="AD" clId="Web-{3768CDBB-B583-E56C-36CC-16BC1C3C3288}" dt="2024-07-14T19:18:09.988" v="15"/>
          <ac:spMkLst>
            <pc:docMk/>
            <pc:sldMk cId="1263831675" sldId="275"/>
            <ac:spMk id="9" creationId="{B0F145EB-2BEB-5446-38F2-6DB919E570C8}"/>
          </ac:spMkLst>
        </pc:spChg>
        <pc:spChg chg="add mod">
          <ac:chgData name="Francesco Ostidich" userId="S::10716798@polimi.it::29ffb488-2639-49f6-873a-3273ba417042" providerId="AD" clId="Web-{3768CDBB-B583-E56C-36CC-16BC1C3C3288}" dt="2024-07-14T19:22:42.010" v="28" actId="14100"/>
          <ac:spMkLst>
            <pc:docMk/>
            <pc:sldMk cId="1263831675" sldId="275"/>
            <ac:spMk id="11" creationId="{7CCB532D-751F-C699-9332-3AAD1FBB1E5A}"/>
          </ac:spMkLst>
        </pc:spChg>
        <pc:spChg chg="mod">
          <ac:chgData name="Francesco Ostidich" userId="S::10716798@polimi.it::29ffb488-2639-49f6-873a-3273ba417042" providerId="AD" clId="Web-{3768CDBB-B583-E56C-36CC-16BC1C3C3288}" dt="2024-07-14T19:16:26.048" v="9" actId="14100"/>
          <ac:spMkLst>
            <pc:docMk/>
            <pc:sldMk cId="1263831675" sldId="275"/>
            <ac:spMk id="18" creationId="{D182C91F-7A1D-ED57-4B6E-A5C0D0F5D7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9e4428fe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9e4428fe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9e4428fe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9e4428fe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9eb9043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9eb9043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eb90438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eb90438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9eb90438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9eb90438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9eb90438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9eb90438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9eb90438f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9eb90438f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732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9a87ebc3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9a87ebc3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a87ebc3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a87ebc3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9a87ebc3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9a87ebc3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9a87ebc3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9a87ebc3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9a87ebc3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9a87ebc3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9a87ebc3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9a87ebc3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9e4428fe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9e4428fe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9e4428fe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9e4428fea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push/>
      </p:transition>
    </mc:Choice>
    <mc:Fallback xmlns="">
      <p:transition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 idx="4294967295"/>
          </p:nvPr>
        </p:nvSpPr>
        <p:spPr>
          <a:xfrm>
            <a:off x="254190" y="160855"/>
            <a:ext cx="3558686" cy="1236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2CC"/>
                </a:solidFill>
                <a:latin typeface="Oswald" pitchFamily="2" charset="77"/>
                <a:ea typeface="Lexend SemiBold"/>
                <a:cs typeface="Lexend SemiBold"/>
                <a:sym typeface="Lexend SemiBold"/>
              </a:rPr>
              <a:t>Image generation</a:t>
            </a:r>
            <a:endParaRPr sz="3400">
              <a:solidFill>
                <a:srgbClr val="FFF2CC"/>
              </a:solidFill>
              <a:latin typeface="Oswald" pitchFamily="2" charset="77"/>
              <a:ea typeface="Lexend SemiBold"/>
              <a:cs typeface="Lexend SemiBold"/>
              <a:sym typeface="Lexen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2CC"/>
                </a:solidFill>
                <a:latin typeface="Oswald" pitchFamily="2" charset="77"/>
                <a:ea typeface="Lexend SemiBold"/>
                <a:cs typeface="Lexend SemiBold"/>
                <a:sym typeface="Lexend SemiBold"/>
              </a:rPr>
              <a:t>with CUDA</a:t>
            </a:r>
            <a:endParaRPr sz="3400">
              <a:solidFill>
                <a:srgbClr val="FFF2CC"/>
              </a:solidFill>
              <a:latin typeface="Oswald" pitchFamily="2" charset="77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4294967295"/>
          </p:nvPr>
        </p:nvSpPr>
        <p:spPr>
          <a:xfrm>
            <a:off x="6651945" y="3415827"/>
            <a:ext cx="2168828" cy="15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itchFamily="2" charset="2"/>
              <a:buChar char="§"/>
            </a:pPr>
            <a:r>
              <a:rPr lang="en-GB" sz="1800">
                <a:solidFill>
                  <a:srgbClr val="FFF2CC"/>
                </a:solidFill>
                <a:latin typeface="Oswald" pitchFamily="2" charset="77"/>
                <a:ea typeface="Lexend"/>
                <a:cs typeface="Lexend"/>
                <a:sym typeface="Lexend"/>
              </a:rPr>
              <a:t>Fractal computation</a:t>
            </a:r>
            <a:endParaRPr sz="1800">
              <a:solidFill>
                <a:srgbClr val="FFF2CC"/>
              </a:solidFill>
              <a:latin typeface="Oswald" pitchFamily="2" charset="77"/>
              <a:ea typeface="Lexend"/>
              <a:cs typeface="Lexend"/>
              <a:sym typeface="Lexend"/>
            </a:endParaRPr>
          </a:p>
          <a:p>
            <a:pPr marL="285750" lvl="0" indent="-285750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ct val="60000"/>
              <a:buFont typeface="Wingdings" pitchFamily="2" charset="2"/>
              <a:buChar char="§"/>
            </a:pPr>
            <a:r>
              <a:rPr lang="en-GB" sz="1800">
                <a:solidFill>
                  <a:srgbClr val="FFF2CC"/>
                </a:solidFill>
                <a:latin typeface="Oswald" pitchFamily="2" charset="77"/>
                <a:ea typeface="Lexend"/>
                <a:cs typeface="Lexend"/>
                <a:sym typeface="Lexend"/>
              </a:rPr>
              <a:t>Shadow projection</a:t>
            </a:r>
            <a:endParaRPr sz="1800">
              <a:solidFill>
                <a:srgbClr val="FFF2CC"/>
              </a:solidFill>
              <a:latin typeface="Oswald" pitchFamily="2" charset="77"/>
              <a:ea typeface="Lexend"/>
              <a:cs typeface="Lexend"/>
              <a:sym typeface="Lexend"/>
            </a:endParaRPr>
          </a:p>
          <a:p>
            <a:pPr marL="285750" lvl="0" indent="-285750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SzPct val="60000"/>
              <a:buFont typeface="Wingdings" pitchFamily="2" charset="2"/>
              <a:buChar char="§"/>
            </a:pPr>
            <a:r>
              <a:rPr lang="en-GB" sz="1800">
                <a:solidFill>
                  <a:srgbClr val="FFF2CC"/>
                </a:solidFill>
                <a:latin typeface="Oswald" pitchFamily="2" charset="77"/>
                <a:ea typeface="Lexend"/>
                <a:cs typeface="Lexend"/>
                <a:sym typeface="Lexend"/>
              </a:rPr>
              <a:t>Texture application</a:t>
            </a:r>
            <a:endParaRPr sz="1800">
              <a:solidFill>
                <a:srgbClr val="FFF2CC"/>
              </a:solidFill>
              <a:latin typeface="Oswald" pitchFamily="2" charset="77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Shadow projection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5209546" y="2904906"/>
            <a:ext cx="3290060" cy="104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Pixel coordinates calculations are based on the global thread ID (excluding outbounds and behind image pixels).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1C4A8DA-C409-D530-47BB-5FCD2AEA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5" y="1079070"/>
            <a:ext cx="4077379" cy="328862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01FA8-5D40-419D-171E-C1360E3F68ED}"/>
              </a:ext>
            </a:extLst>
          </p:cNvPr>
          <p:cNvCxnSpPr/>
          <p:nvPr/>
        </p:nvCxnSpPr>
        <p:spPr>
          <a:xfrm flipV="1">
            <a:off x="3000587" y="1378493"/>
            <a:ext cx="2248242" cy="5104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96B628-A926-A568-5276-C2246B0CC458}"/>
              </a:ext>
            </a:extLst>
          </p:cNvPr>
          <p:cNvCxnSpPr>
            <a:cxnSpLocks/>
          </p:cNvCxnSpPr>
          <p:nvPr/>
        </p:nvCxnSpPr>
        <p:spPr>
          <a:xfrm>
            <a:off x="3000587" y="2641599"/>
            <a:ext cx="224824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FEFCC9B-57D4-1FCA-55F7-6AAB672D34F5}"/>
              </a:ext>
            </a:extLst>
          </p:cNvPr>
          <p:cNvSpPr/>
          <p:nvPr/>
        </p:nvSpPr>
        <p:spPr>
          <a:xfrm>
            <a:off x="920175" y="1888980"/>
            <a:ext cx="2080412" cy="75261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9D8DC32-FDB8-2996-AC50-B3A287839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1" t="23660" r="37276" b="51733"/>
          <a:stretch/>
        </p:blipFill>
        <p:spPr>
          <a:xfrm>
            <a:off x="5248829" y="1378493"/>
            <a:ext cx="3211495" cy="1263106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7A52F07-94F5-7BB6-3D6B-A4236737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5" y="1079070"/>
            <a:ext cx="4077379" cy="3288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F9583F-6AB2-06C8-5B91-7300A3D0920D}"/>
              </a:ext>
            </a:extLst>
          </p:cNvPr>
          <p:cNvSpPr/>
          <p:nvPr/>
        </p:nvSpPr>
        <p:spPr>
          <a:xfrm>
            <a:off x="933106" y="2678763"/>
            <a:ext cx="3212174" cy="1385668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Shadow projection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5195927" y="2723383"/>
            <a:ext cx="3276478" cy="97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Each thread adds its own contributions for the shadow intensity in the shadow matrix, for each point in the circle.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E1485D-7F59-D3C0-B667-8610449F5815}"/>
              </a:ext>
            </a:extLst>
          </p:cNvPr>
          <p:cNvCxnSpPr>
            <a:cxnSpLocks/>
          </p:cNvCxnSpPr>
          <p:nvPr/>
        </p:nvCxnSpPr>
        <p:spPr>
          <a:xfrm flipV="1">
            <a:off x="4111411" y="1246293"/>
            <a:ext cx="711202" cy="18017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107F37-6322-6ED9-20B6-F63F25298D19}"/>
              </a:ext>
            </a:extLst>
          </p:cNvPr>
          <p:cNvCxnSpPr>
            <a:cxnSpLocks/>
          </p:cNvCxnSpPr>
          <p:nvPr/>
        </p:nvCxnSpPr>
        <p:spPr>
          <a:xfrm flipV="1">
            <a:off x="4111411" y="2474511"/>
            <a:ext cx="724622" cy="13998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0E0A2C4-E7CF-7C4F-C05C-B3E23974F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3" t="58803" r="8940" b="14072"/>
          <a:stretch/>
        </p:blipFill>
        <p:spPr>
          <a:xfrm>
            <a:off x="4836033" y="1248403"/>
            <a:ext cx="3996267" cy="1226108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4EB6A0-A0DA-5689-F37B-431505845A02}"/>
              </a:ext>
            </a:extLst>
          </p:cNvPr>
          <p:cNvSpPr/>
          <p:nvPr/>
        </p:nvSpPr>
        <p:spPr>
          <a:xfrm>
            <a:off x="1279540" y="3048000"/>
            <a:ext cx="2831871" cy="82634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Shadow projection (tiling)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5087194" y="2718648"/>
            <a:ext cx="3521830" cy="1031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A shared matrix is used by each block to compute the shadow contribution of its threads independently.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2A9112-AE1A-4B3D-8E16-BD37F3F1B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7" y="921141"/>
            <a:ext cx="3900533" cy="39297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4F03D-D9D2-31E5-FE97-1232E9E8AC4F}"/>
              </a:ext>
            </a:extLst>
          </p:cNvPr>
          <p:cNvCxnSpPr/>
          <p:nvPr/>
        </p:nvCxnSpPr>
        <p:spPr>
          <a:xfrm flipV="1">
            <a:off x="4077546" y="1706052"/>
            <a:ext cx="726905" cy="2784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0953C0-B846-02E2-A604-3A8B094F10D3}"/>
              </a:ext>
            </a:extLst>
          </p:cNvPr>
          <p:cNvCxnSpPr>
            <a:cxnSpLocks/>
          </p:cNvCxnSpPr>
          <p:nvPr/>
        </p:nvCxnSpPr>
        <p:spPr>
          <a:xfrm>
            <a:off x="4077546" y="2424853"/>
            <a:ext cx="716704" cy="135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564FF8-E680-13B4-8530-078F9967EFA4}"/>
              </a:ext>
            </a:extLst>
          </p:cNvPr>
          <p:cNvSpPr/>
          <p:nvPr/>
        </p:nvSpPr>
        <p:spPr>
          <a:xfrm>
            <a:off x="1112271" y="1984503"/>
            <a:ext cx="2965275" cy="440350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243C45-C66A-367C-5F98-56E81CC7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3" t="25591" r="11025" b="61012"/>
          <a:stretch/>
        </p:blipFill>
        <p:spPr>
          <a:xfrm>
            <a:off x="4804451" y="1706052"/>
            <a:ext cx="4087316" cy="718801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Shadow projection (tiling)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5034384" y="2700022"/>
            <a:ext cx="3577719" cy="99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Shadow projection made by each thread is now done on shared memory and without the need of atomic additions.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Outbound threads and behind image pixels are excluded.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A94565-BB18-1B97-4275-6F8FC62D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7" y="921141"/>
            <a:ext cx="3900533" cy="39297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59573D-8D0D-C88E-AD1C-8EB4337CFFB7}"/>
              </a:ext>
            </a:extLst>
          </p:cNvPr>
          <p:cNvSpPr/>
          <p:nvPr/>
        </p:nvSpPr>
        <p:spPr>
          <a:xfrm>
            <a:off x="1093351" y="2422907"/>
            <a:ext cx="2661792" cy="1417574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0B0E6F-F50C-4BC4-3D55-19E46E19BE51}"/>
              </a:ext>
            </a:extLst>
          </p:cNvPr>
          <p:cNvCxnSpPr>
            <a:cxnSpLocks/>
          </p:cNvCxnSpPr>
          <p:nvPr/>
        </p:nvCxnSpPr>
        <p:spPr>
          <a:xfrm flipV="1">
            <a:off x="3677920" y="1479719"/>
            <a:ext cx="1315964" cy="16108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85B648-EAFC-E52C-042B-3057C24B3131}"/>
              </a:ext>
            </a:extLst>
          </p:cNvPr>
          <p:cNvCxnSpPr>
            <a:cxnSpLocks/>
          </p:cNvCxnSpPr>
          <p:nvPr/>
        </p:nvCxnSpPr>
        <p:spPr>
          <a:xfrm flipV="1">
            <a:off x="3677920" y="2443479"/>
            <a:ext cx="1315964" cy="12141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A1E2CFD-50A6-4BB4-22CC-B567DC4C7850}"/>
              </a:ext>
            </a:extLst>
          </p:cNvPr>
          <p:cNvSpPr/>
          <p:nvPr/>
        </p:nvSpPr>
        <p:spPr>
          <a:xfrm>
            <a:off x="1431982" y="3090566"/>
            <a:ext cx="2245938" cy="567034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81338B-123F-1D60-71F1-18DAB8311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4" t="54885" r="21820" b="29993"/>
          <a:stretch/>
        </p:blipFill>
        <p:spPr>
          <a:xfrm>
            <a:off x="4993884" y="1479719"/>
            <a:ext cx="3658719" cy="963760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Shadow projection (tiling)</a:t>
            </a:r>
            <a:endParaRPr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8E7BDB-DAA9-3693-C998-026AA805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7" y="921141"/>
            <a:ext cx="3900533" cy="3929734"/>
          </a:xfrm>
          <a:prstGeom prst="rect">
            <a:avLst/>
          </a:prstGeom>
        </p:spPr>
      </p:pic>
      <p:sp>
        <p:nvSpPr>
          <p:cNvPr id="172" name="Google Shape;172;p26"/>
          <p:cNvSpPr txBox="1"/>
          <p:nvPr/>
        </p:nvSpPr>
        <p:spPr>
          <a:xfrm>
            <a:off x="5101471" y="2886008"/>
            <a:ext cx="3468464" cy="85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Finally, values in the shared tile are put back into global memory.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BDF39A-2AFD-5BCA-41C6-BEC8CDAB7196}"/>
              </a:ext>
            </a:extLst>
          </p:cNvPr>
          <p:cNvSpPr/>
          <p:nvPr/>
        </p:nvSpPr>
        <p:spPr>
          <a:xfrm>
            <a:off x="1120449" y="3826359"/>
            <a:ext cx="3112884" cy="745641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4FF296-229B-3997-4ACD-6A04D0CC871D}"/>
              </a:ext>
            </a:extLst>
          </p:cNvPr>
          <p:cNvCxnSpPr>
            <a:cxnSpLocks/>
          </p:cNvCxnSpPr>
          <p:nvPr/>
        </p:nvCxnSpPr>
        <p:spPr>
          <a:xfrm flipV="1">
            <a:off x="4206240" y="1872510"/>
            <a:ext cx="679197" cy="2178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3F96F2-BFF6-0C47-80ED-4D80E509D1A5}"/>
              </a:ext>
            </a:extLst>
          </p:cNvPr>
          <p:cNvCxnSpPr>
            <a:cxnSpLocks/>
          </p:cNvCxnSpPr>
          <p:nvPr/>
        </p:nvCxnSpPr>
        <p:spPr>
          <a:xfrm flipV="1">
            <a:off x="4206240" y="2445211"/>
            <a:ext cx="679197" cy="20460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BD2118B-4E6A-E928-CBF2-4D48F403B4CB}"/>
              </a:ext>
            </a:extLst>
          </p:cNvPr>
          <p:cNvSpPr/>
          <p:nvPr/>
        </p:nvSpPr>
        <p:spPr>
          <a:xfrm>
            <a:off x="1442720" y="4050805"/>
            <a:ext cx="2763520" cy="44042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C33AADB-C8E9-7472-ACDB-5EB56F1D6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12" t="80023" r="7388" b="9543"/>
          <a:stretch/>
        </p:blipFill>
        <p:spPr>
          <a:xfrm>
            <a:off x="4885437" y="1872510"/>
            <a:ext cx="3900533" cy="572701"/>
          </a:xfrm>
          <a:prstGeom prst="rect">
            <a:avLst/>
          </a:prstGeom>
          <a:ln w="25400">
            <a:solidFill>
              <a:schemeClr val="bg1">
                <a:lumMod val="40000"/>
                <a:lumOff val="6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Shadow projection (slicing)</a:t>
            </a:r>
            <a:endParaRPr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1D48608-D160-728B-450B-6B94748A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87" y="912739"/>
            <a:ext cx="3704937" cy="408578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033639-7BBE-1A1C-7108-9BBDDD15889B}"/>
              </a:ext>
            </a:extLst>
          </p:cNvPr>
          <p:cNvCxnSpPr>
            <a:cxnSpLocks/>
          </p:cNvCxnSpPr>
          <p:nvPr/>
        </p:nvCxnSpPr>
        <p:spPr>
          <a:xfrm flipV="1">
            <a:off x="3955626" y="2368134"/>
            <a:ext cx="976492" cy="22468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Google Shape;181;p27"/>
          <p:cNvSpPr txBox="1"/>
          <p:nvPr/>
        </p:nvSpPr>
        <p:spPr>
          <a:xfrm>
            <a:off x="4746158" y="2766966"/>
            <a:ext cx="3883465" cy="135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Furthermore, execution can be performed by smaller isolated kernels, to avoid atomic additions when transferring values from the shared tile to global memory.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C2D46B-B686-C98E-1D8E-5E096ED2AB9B}"/>
              </a:ext>
            </a:extLst>
          </p:cNvPr>
          <p:cNvCxnSpPr>
            <a:cxnSpLocks/>
          </p:cNvCxnSpPr>
          <p:nvPr/>
        </p:nvCxnSpPr>
        <p:spPr>
          <a:xfrm flipV="1">
            <a:off x="3955626" y="1788160"/>
            <a:ext cx="955041" cy="24401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5A9601-ACC5-FA21-D1C8-FFF57E174474}"/>
              </a:ext>
            </a:extLst>
          </p:cNvPr>
          <p:cNvSpPr/>
          <p:nvPr/>
        </p:nvSpPr>
        <p:spPr>
          <a:xfrm>
            <a:off x="1524000" y="4207970"/>
            <a:ext cx="2431626" cy="406981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883370-6386-BDB9-FD50-7B65B8594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5" t="81028" r="13977" b="9244"/>
          <a:stretch/>
        </p:blipFill>
        <p:spPr>
          <a:xfrm>
            <a:off x="4932118" y="1786411"/>
            <a:ext cx="3511544" cy="581723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Texture application</a:t>
            </a:r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4726819" y="3231007"/>
            <a:ext cx="4002240" cy="101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In the end, the mask is used to decide which input image is to be applied as texture on every pixel.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The shadow matrix tells the darkness of the pixel.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l="1932" r="1932"/>
          <a:stretch/>
        </p:blipFill>
        <p:spPr>
          <a:xfrm>
            <a:off x="5302226" y="1213966"/>
            <a:ext cx="2851426" cy="1668400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95250" dir="30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2B13D5E-F0E7-6615-7297-EC995980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71" y="865325"/>
            <a:ext cx="3778094" cy="4208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AFED-9C9D-8088-4500-844577ED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it-IT" err="1"/>
              <a:t>apply_shadow</a:t>
            </a:r>
            <a:r>
              <a:rPr lang="it-IT"/>
              <a:t> kernel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594CD-F13D-65FF-A35A-E4606DD23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" r="3936" b="4462"/>
          <a:stretch/>
        </p:blipFill>
        <p:spPr>
          <a:xfrm>
            <a:off x="311700" y="946010"/>
            <a:ext cx="4029834" cy="1887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8C10F-3D25-2CEB-619C-E9DD1FB5ED21}"/>
              </a:ext>
            </a:extLst>
          </p:cNvPr>
          <p:cNvSpPr txBox="1"/>
          <p:nvPr/>
        </p:nvSpPr>
        <p:spPr>
          <a:xfrm>
            <a:off x="1863990" y="2817754"/>
            <a:ext cx="92525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>
                <a:solidFill>
                  <a:schemeClr val="accent5"/>
                </a:solidFill>
                <a:latin typeface="Oswald" pitchFamily="2" charset="77"/>
              </a:rPr>
              <a:t>Naive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3BD12-B4BB-F582-490E-E3382EAE5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2" r="3142" b="4592"/>
          <a:stretch/>
        </p:blipFill>
        <p:spPr>
          <a:xfrm>
            <a:off x="4559705" y="2778471"/>
            <a:ext cx="4272595" cy="203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C685A6-34B0-57AD-AF4E-4543E7174724}"/>
              </a:ext>
            </a:extLst>
          </p:cNvPr>
          <p:cNvSpPr txBox="1"/>
          <p:nvPr/>
        </p:nvSpPr>
        <p:spPr>
          <a:xfrm>
            <a:off x="311700" y="3649110"/>
            <a:ext cx="3904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In the tiling version we have many requests for the shared memory, providing an optimization step.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46997C-D91F-D2EC-931F-770571229DF0}"/>
              </a:ext>
            </a:extLst>
          </p:cNvPr>
          <p:cNvSpPr/>
          <p:nvPr/>
        </p:nvSpPr>
        <p:spPr>
          <a:xfrm>
            <a:off x="5647184" y="4468426"/>
            <a:ext cx="1048685" cy="339406"/>
          </a:xfrm>
          <a:prstGeom prst="rect">
            <a:avLst/>
          </a:prstGeom>
          <a:noFill/>
          <a:ln w="28575">
            <a:solidFill>
              <a:srgbClr val="C82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Google Shape;181;p27">
            <a:extLst>
              <a:ext uri="{FF2B5EF4-FFF2-40B4-BE49-F238E27FC236}">
                <a16:creationId xmlns:a16="http://schemas.microsoft.com/office/drawing/2014/main" id="{D5ED7D37-AC67-9D20-CC76-C7F6CCCDAFF5}"/>
              </a:ext>
            </a:extLst>
          </p:cNvPr>
          <p:cNvSpPr txBox="1"/>
          <p:nvPr/>
        </p:nvSpPr>
        <p:spPr>
          <a:xfrm>
            <a:off x="4796252" y="1448434"/>
            <a:ext cx="3799500" cy="74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We implemented the usage of shared memory to reduce memory accesses.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D58DA-C494-9005-5900-3B486D7E2921}"/>
              </a:ext>
            </a:extLst>
          </p:cNvPr>
          <p:cNvSpPr txBox="1"/>
          <p:nvPr/>
        </p:nvSpPr>
        <p:spPr>
          <a:xfrm>
            <a:off x="6241766" y="4792386"/>
            <a:ext cx="92365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>
                <a:solidFill>
                  <a:schemeClr val="accent5"/>
                </a:solidFill>
                <a:latin typeface="Oswald" pitchFamily="2" charset="77"/>
              </a:rPr>
              <a:t>Tiling version</a:t>
            </a:r>
          </a:p>
        </p:txBody>
      </p:sp>
    </p:spTree>
    <p:extLst>
      <p:ext uri="{BB962C8B-B14F-4D97-AF65-F5344CB8AC3E}">
        <p14:creationId xmlns:p14="http://schemas.microsoft.com/office/powerpoint/2010/main" val="292820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9A9F-791E-8B2E-9416-04A4B45A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it-IT" err="1"/>
              <a:t>apply_shadow</a:t>
            </a:r>
            <a:r>
              <a:rPr lang="it-IT"/>
              <a:t> kernel (</a:t>
            </a:r>
            <a:r>
              <a:rPr lang="it-IT" err="1"/>
              <a:t>cont</a:t>
            </a:r>
            <a:r>
              <a:rPr lang="it-IT"/>
              <a:t>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A61EB-9021-6161-9602-A164B93E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5189"/>
            <a:ext cx="7772400" cy="985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103774-D3D8-004C-7D88-D9E65B8731FE}"/>
              </a:ext>
            </a:extLst>
          </p:cNvPr>
          <p:cNvSpPr txBox="1"/>
          <p:nvPr/>
        </p:nvSpPr>
        <p:spPr>
          <a:xfrm>
            <a:off x="4109373" y="2230877"/>
            <a:ext cx="92525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>
                <a:solidFill>
                  <a:schemeClr val="accent5"/>
                </a:solidFill>
                <a:latin typeface="Oswald" pitchFamily="2" charset="77"/>
              </a:rPr>
              <a:t>Naive 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AB4FB-5624-1030-6BCB-812FB9F4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973412"/>
            <a:ext cx="7772400" cy="924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257AC-B06B-C0B4-B544-05A3572758F1}"/>
              </a:ext>
            </a:extLst>
          </p:cNvPr>
          <p:cNvSpPr txBox="1"/>
          <p:nvPr/>
        </p:nvSpPr>
        <p:spPr>
          <a:xfrm>
            <a:off x="4109373" y="3898311"/>
            <a:ext cx="92365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>
                <a:solidFill>
                  <a:schemeClr val="accent5"/>
                </a:solidFill>
                <a:latin typeface="Oswald" pitchFamily="2" charset="77"/>
              </a:rPr>
              <a:t>Tiling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607ED-2734-C596-6823-6B63D3A2A86B}"/>
              </a:ext>
            </a:extLst>
          </p:cNvPr>
          <p:cNvSpPr txBox="1"/>
          <p:nvPr/>
        </p:nvSpPr>
        <p:spPr>
          <a:xfrm>
            <a:off x="685799" y="4501282"/>
            <a:ext cx="7481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Also, we achieved better performances </a:t>
            </a:r>
            <a:r>
              <a:rPr lang="en-GB" sz="1700" err="1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w.r.t.</a:t>
            </a: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 the overall GPU throughput.</a:t>
            </a:r>
          </a:p>
        </p:txBody>
      </p:sp>
    </p:spTree>
    <p:extLst>
      <p:ext uri="{BB962C8B-B14F-4D97-AF65-F5344CB8AC3E}">
        <p14:creationId xmlns:p14="http://schemas.microsoft.com/office/powerpoint/2010/main" val="162234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2D1D4F-62FB-3665-6D24-F08D5D4F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it-IT" err="1"/>
              <a:t>apply_shadow</a:t>
            </a:r>
            <a:r>
              <a:rPr lang="it-IT"/>
              <a:t> kernel (</a:t>
            </a:r>
            <a:r>
              <a:rPr lang="it-IT" err="1"/>
              <a:t>cont</a:t>
            </a:r>
            <a:r>
              <a:rPr lang="it-IT"/>
              <a:t>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461D7-B188-B938-9688-60E0A1AF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5368"/>
            <a:ext cx="7772400" cy="908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7578D-D5CE-F1D0-07F9-623641D4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88051"/>
            <a:ext cx="7772400" cy="991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E963D-4B57-3C42-F259-1DE52470BCEC}"/>
              </a:ext>
            </a:extLst>
          </p:cNvPr>
          <p:cNvSpPr txBox="1"/>
          <p:nvPr/>
        </p:nvSpPr>
        <p:spPr>
          <a:xfrm>
            <a:off x="4109373" y="2085201"/>
            <a:ext cx="92525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>
                <a:solidFill>
                  <a:schemeClr val="accent5"/>
                </a:solidFill>
                <a:latin typeface="Oswald" pitchFamily="2" charset="77"/>
              </a:rPr>
              <a:t>Naive version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D1F5F-EEC2-20BD-7F82-493757E6823C}"/>
              </a:ext>
            </a:extLst>
          </p:cNvPr>
          <p:cNvSpPr txBox="1"/>
          <p:nvPr/>
        </p:nvSpPr>
        <p:spPr>
          <a:xfrm>
            <a:off x="4109373" y="3690692"/>
            <a:ext cx="92365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>
                <a:solidFill>
                  <a:schemeClr val="accent5"/>
                </a:solidFill>
                <a:latin typeface="Oswald" pitchFamily="2" charset="77"/>
              </a:rPr>
              <a:t>Tiling version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0A070C-87D0-A24B-FF68-EC97BAC2D8CC}"/>
              </a:ext>
            </a:extLst>
          </p:cNvPr>
          <p:cNvSpPr/>
          <p:nvPr/>
        </p:nvSpPr>
        <p:spPr>
          <a:xfrm>
            <a:off x="7848600" y="1644650"/>
            <a:ext cx="660400" cy="52310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02894A-377B-21E2-DE6E-3AAC9A865B16}"/>
              </a:ext>
            </a:extLst>
          </p:cNvPr>
          <p:cNvSpPr/>
          <p:nvPr/>
        </p:nvSpPr>
        <p:spPr>
          <a:xfrm>
            <a:off x="7867650" y="3256484"/>
            <a:ext cx="660400" cy="523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14FA1-B2EC-3588-D995-26730BF35874}"/>
              </a:ext>
            </a:extLst>
          </p:cNvPr>
          <p:cNvSpPr txBox="1"/>
          <p:nvPr/>
        </p:nvSpPr>
        <p:spPr>
          <a:xfrm>
            <a:off x="685799" y="4501282"/>
            <a:ext cx="7481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The achieved warp occupancy got better, along with active warps per SM.</a:t>
            </a:r>
          </a:p>
        </p:txBody>
      </p:sp>
    </p:spTree>
    <p:extLst>
      <p:ext uri="{BB962C8B-B14F-4D97-AF65-F5344CB8AC3E}">
        <p14:creationId xmlns:p14="http://schemas.microsoft.com/office/powerpoint/2010/main" val="418768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Fractal computation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758889" y="3164180"/>
            <a:ext cx="3799500" cy="114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A first image is generated by assigning different colors based on pixel behaviour when iterating a function (converge or diverge).</a:t>
            </a: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926" y="1206371"/>
            <a:ext cx="2851426" cy="1668400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95250" dir="30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E93072-64C0-815E-AB16-5C55FFF13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23" y="865325"/>
            <a:ext cx="3656255" cy="4018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C04497-1E04-FDBF-98E7-4A9D56C8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31" y="860975"/>
            <a:ext cx="3837040" cy="3865766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67EBF5-8EAE-9D94-ACB3-7B1766C7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30" y="749029"/>
            <a:ext cx="3644628" cy="40192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F56EFE1-D5D7-1EC6-EE9B-817994D2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it-IT" err="1"/>
              <a:t>apply_shadow</a:t>
            </a:r>
            <a:r>
              <a:rPr lang="it-IT"/>
              <a:t> kernel (</a:t>
            </a:r>
            <a:r>
              <a:rPr lang="it-IT" err="1"/>
              <a:t>cont</a:t>
            </a:r>
            <a:r>
              <a:rPr lang="it-IT"/>
              <a:t>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20AA8-F032-7A78-ADD8-2AF754FD8D40}"/>
              </a:ext>
            </a:extLst>
          </p:cNvPr>
          <p:cNvSpPr txBox="1"/>
          <p:nvPr/>
        </p:nvSpPr>
        <p:spPr>
          <a:xfrm>
            <a:off x="2025725" y="830891"/>
            <a:ext cx="92365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>
                <a:solidFill>
                  <a:schemeClr val="accent5"/>
                </a:solidFill>
                <a:latin typeface="Oswald" pitchFamily="2" charset="77"/>
              </a:rPr>
              <a:t>Tiling 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BDA95-9842-BAAA-6170-F6D599C1CBC1}"/>
              </a:ext>
            </a:extLst>
          </p:cNvPr>
          <p:cNvSpPr txBox="1"/>
          <p:nvPr/>
        </p:nvSpPr>
        <p:spPr>
          <a:xfrm>
            <a:off x="6063152" y="710009"/>
            <a:ext cx="99418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 dirty="0" err="1">
                <a:solidFill>
                  <a:schemeClr val="accent5"/>
                </a:solidFill>
                <a:latin typeface="Oswald" pitchFamily="2" charset="77"/>
              </a:rPr>
              <a:t>Slicing</a:t>
            </a:r>
            <a:r>
              <a:rPr lang="it-IT" sz="1200" dirty="0">
                <a:solidFill>
                  <a:schemeClr val="accent5"/>
                </a:solidFill>
                <a:latin typeface="Oswald" pitchFamily="2" charset="77"/>
              </a:rPr>
              <a:t> </a:t>
            </a:r>
            <a:r>
              <a:rPr lang="it-IT" sz="1200" dirty="0" err="1">
                <a:solidFill>
                  <a:schemeClr val="accent5"/>
                </a:solidFill>
                <a:latin typeface="Oswald" pitchFamily="2" charset="77"/>
              </a:rPr>
              <a:t>version</a:t>
            </a:r>
            <a:endParaRPr lang="it-IT" sz="1200" dirty="0">
              <a:solidFill>
                <a:schemeClr val="accent5"/>
              </a:solidFill>
              <a:latin typeface="Oswald" pitchFamily="2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602ED9-EB2B-6C30-2814-5BDE59D0C31F}"/>
              </a:ext>
            </a:extLst>
          </p:cNvPr>
          <p:cNvCxnSpPr>
            <a:cxnSpLocks/>
          </p:cNvCxnSpPr>
          <p:nvPr/>
        </p:nvCxnSpPr>
        <p:spPr>
          <a:xfrm>
            <a:off x="1550290" y="4338548"/>
            <a:ext cx="25247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6B91D9-1A89-5FA9-7372-EE2A07BF254E}"/>
              </a:ext>
            </a:extLst>
          </p:cNvPr>
          <p:cNvCxnSpPr>
            <a:cxnSpLocks/>
          </p:cNvCxnSpPr>
          <p:nvPr/>
        </p:nvCxnSpPr>
        <p:spPr>
          <a:xfrm>
            <a:off x="5717478" y="4375059"/>
            <a:ext cx="210418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84D675-1422-8C5B-43B3-7038E8848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3" t="87166" r="14615" b="8798"/>
          <a:stretch/>
        </p:blipFill>
        <p:spPr>
          <a:xfrm>
            <a:off x="3147137" y="4748646"/>
            <a:ext cx="2849728" cy="213157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BEC0EC-E4F5-2CB3-ED93-5128D7DF4F6A}"/>
              </a:ext>
            </a:extLst>
          </p:cNvPr>
          <p:cNvCxnSpPr>
            <a:cxnSpLocks/>
          </p:cNvCxnSpPr>
          <p:nvPr/>
        </p:nvCxnSpPr>
        <p:spPr>
          <a:xfrm flipH="1">
            <a:off x="5996865" y="4375059"/>
            <a:ext cx="598488" cy="3735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25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2B4B-1F8B-432F-837F-F5FE59A6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it-IT" err="1"/>
              <a:t>compute_mask</a:t>
            </a:r>
            <a:r>
              <a:rPr lang="it-IT"/>
              <a:t> kernel</a:t>
            </a:r>
          </a:p>
        </p:txBody>
      </p:sp>
      <p:sp>
        <p:nvSpPr>
          <p:cNvPr id="3" name="Google Shape;181;p27">
            <a:extLst>
              <a:ext uri="{FF2B5EF4-FFF2-40B4-BE49-F238E27FC236}">
                <a16:creationId xmlns:a16="http://schemas.microsoft.com/office/drawing/2014/main" id="{1CF4AE9A-391F-D7B4-B6D7-202433BAFC1D}"/>
              </a:ext>
            </a:extLst>
          </p:cNvPr>
          <p:cNvSpPr txBox="1"/>
          <p:nvPr/>
        </p:nvSpPr>
        <p:spPr>
          <a:xfrm>
            <a:off x="533903" y="1208040"/>
            <a:ext cx="8076182" cy="74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By implementing a thread coarsening version of the code, we also made possible the halving of the </a:t>
            </a:r>
            <a:r>
              <a:rPr lang="en-GB" sz="1700" err="1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compute_mask</a:t>
            </a: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 kernel duration.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121C9-4358-54D1-6FB1-6449DC886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" t="14396" r="760" b="6869"/>
          <a:stretch/>
        </p:blipFill>
        <p:spPr>
          <a:xfrm>
            <a:off x="1464969" y="2262657"/>
            <a:ext cx="6165763" cy="618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858B6-1B36-34E7-3371-45263DCAD6D0}"/>
              </a:ext>
            </a:extLst>
          </p:cNvPr>
          <p:cNvSpPr txBox="1"/>
          <p:nvPr/>
        </p:nvSpPr>
        <p:spPr>
          <a:xfrm>
            <a:off x="4109369" y="2776099"/>
            <a:ext cx="92525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>
                <a:solidFill>
                  <a:schemeClr val="accent5"/>
                </a:solidFill>
                <a:latin typeface="Oswald" pitchFamily="2" charset="77"/>
              </a:rPr>
              <a:t>Naive 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BC183-254C-7D78-7570-B4E7719C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94" y="3526412"/>
            <a:ext cx="6963806" cy="753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FFF3B-2019-28DF-A64A-6296C07BF7B5}"/>
              </a:ext>
            </a:extLst>
          </p:cNvPr>
          <p:cNvSpPr txBox="1"/>
          <p:nvPr/>
        </p:nvSpPr>
        <p:spPr>
          <a:xfrm>
            <a:off x="3953075" y="4160842"/>
            <a:ext cx="1237839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1200">
                <a:solidFill>
                  <a:schemeClr val="accent5"/>
                </a:solidFill>
                <a:latin typeface="Oswald" pitchFamily="2" charset="77"/>
              </a:rPr>
              <a:t>Coarsening version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A7CAA2-D077-7464-9387-5AF99E3E48B0}"/>
              </a:ext>
            </a:extLst>
          </p:cNvPr>
          <p:cNvSpPr/>
          <p:nvPr/>
        </p:nvSpPr>
        <p:spPr>
          <a:xfrm>
            <a:off x="5255309" y="3815196"/>
            <a:ext cx="823517" cy="420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182C91F-7A1D-ED57-4B6E-A5C0D0F5D731}"/>
              </a:ext>
            </a:extLst>
          </p:cNvPr>
          <p:cNvSpPr/>
          <p:nvPr/>
        </p:nvSpPr>
        <p:spPr>
          <a:xfrm>
            <a:off x="5519054" y="2812738"/>
            <a:ext cx="228573" cy="1002458"/>
          </a:xfrm>
          <a:prstGeom prst="downArrow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7CCB532D-751F-C699-9332-3AAD1FBB1E5A}"/>
              </a:ext>
            </a:extLst>
          </p:cNvPr>
          <p:cNvSpPr/>
          <p:nvPr/>
        </p:nvSpPr>
        <p:spPr>
          <a:xfrm>
            <a:off x="5253680" y="2393778"/>
            <a:ext cx="822582" cy="41498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83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Fractal computation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4975159" y="2874771"/>
            <a:ext cx="37995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Pixel coordinates calculations are based on the global thread ID (excluding outbounds).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Complex plane values are calculated starting from pixel coordinates.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79B49F-AB1E-1F95-6E2A-B7845872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73" y="865325"/>
            <a:ext cx="3656255" cy="401889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B2EEA-60C2-45F4-8C70-4B0FBF217EA8}"/>
              </a:ext>
            </a:extLst>
          </p:cNvPr>
          <p:cNvCxnSpPr>
            <a:cxnSpLocks/>
          </p:cNvCxnSpPr>
          <p:nvPr/>
        </p:nvCxnSpPr>
        <p:spPr>
          <a:xfrm flipV="1">
            <a:off x="3879850" y="788423"/>
            <a:ext cx="1095309" cy="8840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E07197-3B70-531E-7712-80F1E4750D6E}"/>
              </a:ext>
            </a:extLst>
          </p:cNvPr>
          <p:cNvCxnSpPr>
            <a:cxnSpLocks/>
          </p:cNvCxnSpPr>
          <p:nvPr/>
        </p:nvCxnSpPr>
        <p:spPr>
          <a:xfrm flipV="1">
            <a:off x="3879850" y="2556517"/>
            <a:ext cx="1095309" cy="30733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1F112F-24E3-8F20-5348-B2F09E826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3" t="19815" r="12539" b="48709"/>
          <a:stretch/>
        </p:blipFill>
        <p:spPr>
          <a:xfrm>
            <a:off x="4975159" y="799345"/>
            <a:ext cx="3799499" cy="1746250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878885-3E74-7C95-D5AC-955C91EA82A1}"/>
              </a:ext>
            </a:extLst>
          </p:cNvPr>
          <p:cNvSpPr/>
          <p:nvPr/>
        </p:nvSpPr>
        <p:spPr>
          <a:xfrm>
            <a:off x="1318904" y="1672470"/>
            <a:ext cx="2560946" cy="119137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Fractal computation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Google Shape;84;p16"/>
              <p:cNvSpPr txBox="1"/>
              <p:nvPr/>
            </p:nvSpPr>
            <p:spPr>
              <a:xfrm>
                <a:off x="4904096" y="2631320"/>
                <a:ext cx="3847775" cy="157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7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  <a:sym typeface="Cambria Math"/>
                        </a:rPr>
                        <m:t>𝑓</m:t>
                      </m:r>
                      <m:r>
                        <a:rPr lang="en-GB" sz="17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  <a:sym typeface="Cambria Math"/>
                        </a:rPr>
                        <m:t>(</m:t>
                      </m:r>
                      <m:r>
                        <a:rPr lang="en-GB" sz="17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  <a:sym typeface="Cambria Math"/>
                        </a:rPr>
                        <m:t>𝑧</m:t>
                      </m:r>
                      <m:r>
                        <a:rPr lang="en-GB" sz="17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  <a:sym typeface="Cambria Math"/>
                        </a:rPr>
                        <m:t>) = </m:t>
                      </m:r>
                      <m:r>
                        <a:rPr lang="en-GB" sz="17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  <a:sym typeface="Cambria Math"/>
                        </a:rPr>
                        <m:t>𝑧</m:t>
                      </m:r>
                      <m:r>
                        <a:rPr lang="en-GB" sz="1700" b="0" i="1" baseline="300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  <a:sym typeface="Cambria Math"/>
                        </a:rPr>
                        <m:t>2</m:t>
                      </m:r>
                      <m:r>
                        <a:rPr lang="en-GB" sz="1700" b="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  <a:sym typeface="Cambria Math"/>
                        </a:rPr>
                        <m:t> + </m:t>
                      </m:r>
                      <m:r>
                        <a:rPr lang="en-GB" sz="1700" b="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  <a:sym typeface="Cambria Math"/>
                        </a:rPr>
                        <m:t>𝑐</m:t>
                      </m:r>
                    </m:oMath>
                  </m:oMathPara>
                </a14:m>
                <a:endParaRPr sz="1700" dirty="0">
                  <a:solidFill>
                    <a:schemeClr val="accent3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 dirty="0">
                    <a:solidFill>
                      <a:schemeClr val="accent3"/>
                    </a:solidFill>
                    <a:latin typeface="Oswald Light"/>
                    <a:ea typeface="Oswald Light"/>
                    <a:cs typeface="Oswald Light"/>
                    <a:sym typeface="Oswald Light"/>
                  </a:rPr>
                  <a:t>The function iterates over itself for every point of the image.</a:t>
                </a:r>
                <a:endParaRPr sz="1700" dirty="0">
                  <a:solidFill>
                    <a:schemeClr val="accent3"/>
                  </a:solidFill>
                  <a:latin typeface="Oswald Light"/>
                  <a:ea typeface="Oswald Light"/>
                  <a:cs typeface="Oswald Light"/>
                  <a:sym typeface="Oswald Light"/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 dirty="0">
                    <a:solidFill>
                      <a:schemeClr val="accent3"/>
                    </a:solidFill>
                    <a:latin typeface="Oswald Light"/>
                    <a:ea typeface="Oswald Light"/>
                    <a:cs typeface="Oswald Light"/>
                    <a:sym typeface="Oswald Light"/>
                  </a:rPr>
                  <a:t>If the module of the complex value is greater than 2, the point diverges.</a:t>
                </a:r>
                <a:endParaRPr sz="1700" dirty="0">
                  <a:solidFill>
                    <a:schemeClr val="accent3"/>
                  </a:solidFill>
                  <a:latin typeface="Oswald Light"/>
                  <a:ea typeface="Oswald Light"/>
                  <a:cs typeface="Oswald Light"/>
                  <a:sym typeface="Oswald Light"/>
                </a:endParaRPr>
              </a:p>
            </p:txBody>
          </p:sp>
        </mc:Choice>
        <mc:Fallback>
          <p:sp>
            <p:nvSpPr>
              <p:cNvPr id="84" name="Google Shape;84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096" y="2631320"/>
                <a:ext cx="3847775" cy="1574800"/>
              </a:xfrm>
              <a:prstGeom prst="rect">
                <a:avLst/>
              </a:prstGeom>
              <a:blipFill>
                <a:blip r:embed="rId3"/>
                <a:stretch>
                  <a:fillRect l="-656" r="-984" b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5A3095-049F-1DD7-9D90-B23649BE2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73" y="865325"/>
            <a:ext cx="3656255" cy="40188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BCC2D6-95FD-D564-B7FC-27B116CD998D}"/>
              </a:ext>
            </a:extLst>
          </p:cNvPr>
          <p:cNvCxnSpPr/>
          <p:nvPr/>
        </p:nvCxnSpPr>
        <p:spPr>
          <a:xfrm flipV="1">
            <a:off x="3181350" y="569165"/>
            <a:ext cx="2413000" cy="26082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34F0F9-1718-6C61-A30D-9B2544E642B9}"/>
              </a:ext>
            </a:extLst>
          </p:cNvPr>
          <p:cNvCxnSpPr/>
          <p:nvPr/>
        </p:nvCxnSpPr>
        <p:spPr>
          <a:xfrm flipV="1">
            <a:off x="3181350" y="2444750"/>
            <a:ext cx="2413000" cy="2057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155D89E-392A-8B63-8BD1-07CBA1F17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96" t="57975" r="35664" b="9476"/>
          <a:stretch/>
        </p:blipFill>
        <p:spPr>
          <a:xfrm>
            <a:off x="5594350" y="569165"/>
            <a:ext cx="2476500" cy="1875585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2DF6F-FC4D-D4D2-EB04-A06E78C16C57}"/>
              </a:ext>
            </a:extLst>
          </p:cNvPr>
          <p:cNvSpPr/>
          <p:nvPr/>
        </p:nvSpPr>
        <p:spPr>
          <a:xfrm>
            <a:off x="1458604" y="3177420"/>
            <a:ext cx="1722746" cy="1324730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Fractal computation (coarsening)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4694910" y="3057050"/>
            <a:ext cx="379950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Some calculation can be avoided by analyzing big blocks of pixels before focusing on smaller ones.</a:t>
            </a:r>
            <a:endParaRPr sz="1700" dirty="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Operations are made using dynamic parallelism.</a:t>
            </a:r>
            <a:endParaRPr sz="1700" dirty="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l="1932" r="1932"/>
          <a:stretch/>
        </p:blipFill>
        <p:spPr>
          <a:xfrm>
            <a:off x="5168947" y="1126987"/>
            <a:ext cx="2851425" cy="1668401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95250" dir="30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05989C-16EB-4A7F-A2ED-A54A1011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90" y="865325"/>
            <a:ext cx="3835003" cy="3907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Fractal computation (coarsening)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4837197" y="3015563"/>
            <a:ext cx="3799500" cy="9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If the border of a block consists of a single color, it is possible to avoid computing inside pixels, and just fill it.</a:t>
            </a:r>
            <a:endParaRPr lang="en-GB" sz="1700" dirty="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AA55D6-637A-658C-E79B-06329171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0" y="865325"/>
            <a:ext cx="3835003" cy="3907973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DD994AD-A20B-CF72-09EE-0E08B4117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3" t="29937" r="31449" b="15476"/>
          <a:stretch/>
        </p:blipFill>
        <p:spPr>
          <a:xfrm>
            <a:off x="4943680" y="1560630"/>
            <a:ext cx="3640720" cy="1174610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A1582C-1235-87A4-8F65-D9212FC99613}"/>
              </a:ext>
            </a:extLst>
          </p:cNvPr>
          <p:cNvSpPr/>
          <p:nvPr/>
        </p:nvSpPr>
        <p:spPr>
          <a:xfrm>
            <a:off x="1108677" y="2162175"/>
            <a:ext cx="2189935" cy="723265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Fractal computation (coarsening)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4913681" y="3054066"/>
            <a:ext cx="3799500" cy="109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If the current block reaches a size that is smaller than a certain threshold, each pixel in the block is assigned with a thread.</a:t>
            </a:r>
            <a:endParaRPr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A634EC-4DFD-19C6-47C2-1000D4A75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2" t="30130" r="31507" b="13790"/>
          <a:stretch/>
        </p:blipFill>
        <p:spPr>
          <a:xfrm>
            <a:off x="4984087" y="1558777"/>
            <a:ext cx="3658688" cy="1209864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6D191C-2137-817D-4EF9-FC5ED1A7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90" y="865325"/>
            <a:ext cx="3835003" cy="3907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C472A1-DDBA-2E68-4E31-A0083BC0003F}"/>
              </a:ext>
            </a:extLst>
          </p:cNvPr>
          <p:cNvSpPr/>
          <p:nvPr/>
        </p:nvSpPr>
        <p:spPr>
          <a:xfrm>
            <a:off x="1108678" y="2893696"/>
            <a:ext cx="2074790" cy="709718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Fractal computation (coarsening)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4945760" y="3073341"/>
            <a:ext cx="3799500" cy="71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If the block border isn’t consistent, a recursive kernel call will assign each sub-block a thread.</a:t>
            </a:r>
            <a:endParaRPr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5263B1-F9ED-4236-8EF0-1897F27C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0" y="865325"/>
            <a:ext cx="3835003" cy="390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5E08C-1A51-3748-17F1-13C7B8112441}"/>
              </a:ext>
            </a:extLst>
          </p:cNvPr>
          <p:cNvSpPr/>
          <p:nvPr/>
        </p:nvSpPr>
        <p:spPr>
          <a:xfrm>
            <a:off x="1108677" y="3604895"/>
            <a:ext cx="3138203" cy="892598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F6006E-B0D9-90A0-46F4-270C0B8ED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8" t="29056" r="14946" b="13213"/>
          <a:stretch/>
        </p:blipFill>
        <p:spPr>
          <a:xfrm>
            <a:off x="4759065" y="1700339"/>
            <a:ext cx="4172891" cy="1118972"/>
          </a:xfrm>
          <a:prstGeom prst="rect">
            <a:avLst/>
          </a:prstGeom>
          <a:ln w="2540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Shadow projection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5075733" y="3293930"/>
            <a:ext cx="3292294" cy="1121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Mask’s pixels belonging to the above image plot a circular shadow under them.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The more pixels plot a shadow in a point, the darker it gets.</a:t>
            </a:r>
            <a:endParaRPr sz="17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l="1932" r="1932"/>
          <a:stretch/>
        </p:blipFill>
        <p:spPr>
          <a:xfrm>
            <a:off x="5296167" y="1347243"/>
            <a:ext cx="2851426" cy="1668400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95250" dir="30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CC72EFC-F99A-F1A2-1794-B617C283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35" y="1079070"/>
            <a:ext cx="4077379" cy="3288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Macintosh PowerPoint</Application>
  <PresentationFormat>On-screen Show (16:9)</PresentationFormat>
  <Paragraphs>62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Oswald Light</vt:lpstr>
      <vt:lpstr>Oswald</vt:lpstr>
      <vt:lpstr>Arial</vt:lpstr>
      <vt:lpstr>Average</vt:lpstr>
      <vt:lpstr>Cambria Math</vt:lpstr>
      <vt:lpstr>Wingdings</vt:lpstr>
      <vt:lpstr>Slate</vt:lpstr>
      <vt:lpstr>Image generation with CUDA</vt:lpstr>
      <vt:lpstr>Fractal computation </vt:lpstr>
      <vt:lpstr>Fractal computation </vt:lpstr>
      <vt:lpstr>Fractal computation</vt:lpstr>
      <vt:lpstr>Fractal computation (coarsening) </vt:lpstr>
      <vt:lpstr>Fractal computation (coarsening) </vt:lpstr>
      <vt:lpstr>Fractal computation (coarsening) </vt:lpstr>
      <vt:lpstr>Fractal computation (coarsening) </vt:lpstr>
      <vt:lpstr>Shadow projection </vt:lpstr>
      <vt:lpstr>Shadow projection</vt:lpstr>
      <vt:lpstr>Shadow projection</vt:lpstr>
      <vt:lpstr>Shadow projection (tiling)</vt:lpstr>
      <vt:lpstr>Shadow projection (tiling)</vt:lpstr>
      <vt:lpstr>Shadow projection (tiling)</vt:lpstr>
      <vt:lpstr>Shadow projection (slicing)</vt:lpstr>
      <vt:lpstr>Texture application</vt:lpstr>
      <vt:lpstr>apply_shadow kernel</vt:lpstr>
      <vt:lpstr>apply_shadow kernel (cont.)</vt:lpstr>
      <vt:lpstr>apply_shadow kernel (cont.)</vt:lpstr>
      <vt:lpstr>apply_shadow kernel (cont.)</vt:lpstr>
      <vt:lpstr>compute_mask kernel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generation with CUDA</dc:title>
  <cp:lastModifiedBy>Francesco Antonio Gangi</cp:lastModifiedBy>
  <cp:revision>1</cp:revision>
  <dcterms:modified xsi:type="dcterms:W3CDTF">2024-07-17T08:18:16Z</dcterms:modified>
</cp:coreProperties>
</file>